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366" r:id="rId3"/>
    <p:sldId id="343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6" r:id="rId12"/>
    <p:sldId id="375" r:id="rId1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CD9371-18A2-4630-BAF3-81E87A6280B3}" v="518" dt="2020-06-07T15:32:02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6582" autoAdjust="0"/>
  </p:normalViewPr>
  <p:slideViewPr>
    <p:cSldViewPr>
      <p:cViewPr varScale="1">
        <p:scale>
          <a:sx n="167" d="100"/>
          <a:sy n="167" d="100"/>
        </p:scale>
        <p:origin x="1062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AACD9371-18A2-4630-BAF3-81E87A6280B3}"/>
    <pc:docChg chg="undo redo custSel addSld delSld modSld modMainMaster">
      <pc:chgData name="박태정" userId="e3dc46d7-72cb-4935-82cd-f0920e45a4ed" providerId="ADAL" clId="{AACD9371-18A2-4630-BAF3-81E87A6280B3}" dt="2020-06-07T15:32:31.879" v="5861" actId="1076"/>
      <pc:docMkLst>
        <pc:docMk/>
      </pc:docMkLst>
      <pc:sldChg chg="delSp modSp mod">
        <pc:chgData name="박태정" userId="e3dc46d7-72cb-4935-82cd-f0920e45a4ed" providerId="ADAL" clId="{AACD9371-18A2-4630-BAF3-81E87A6280B3}" dt="2020-06-07T13:27:16.230" v="18" actId="478"/>
        <pc:sldMkLst>
          <pc:docMk/>
          <pc:sldMk cId="0" sldId="257"/>
        </pc:sldMkLst>
        <pc:spChg chg="del">
          <ac:chgData name="박태정" userId="e3dc46d7-72cb-4935-82cd-f0920e45a4ed" providerId="ADAL" clId="{AACD9371-18A2-4630-BAF3-81E87A6280B3}" dt="2020-06-07T13:27:16.230" v="18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박태정" userId="e3dc46d7-72cb-4935-82cd-f0920e45a4ed" providerId="ADAL" clId="{AACD9371-18A2-4630-BAF3-81E87A6280B3}" dt="2020-06-07T13:27:16.230" v="18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박태정" userId="e3dc46d7-72cb-4935-82cd-f0920e45a4ed" providerId="ADAL" clId="{AACD9371-18A2-4630-BAF3-81E87A6280B3}" dt="2020-06-07T13:27:12.200" v="17" actId="20577"/>
          <ac:spMkLst>
            <pc:docMk/>
            <pc:sldMk cId="0" sldId="257"/>
            <ac:spMk id="3075" creationId="{00000000-0000-0000-0000-000000000000}"/>
          </ac:spMkLst>
        </pc:spChg>
        <pc:picChg chg="del">
          <ac:chgData name="박태정" userId="e3dc46d7-72cb-4935-82cd-f0920e45a4ed" providerId="ADAL" clId="{AACD9371-18A2-4630-BAF3-81E87A6280B3}" dt="2020-06-07T13:27:16.230" v="18" actId="478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박태정" userId="e3dc46d7-72cb-4935-82cd-f0920e45a4ed" providerId="ADAL" clId="{AACD9371-18A2-4630-BAF3-81E87A6280B3}" dt="2020-06-07T13:27:16.230" v="18" actId="478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 mod">
        <pc:chgData name="박태정" userId="e3dc46d7-72cb-4935-82cd-f0920e45a4ed" providerId="ADAL" clId="{AACD9371-18A2-4630-BAF3-81E87A6280B3}" dt="2020-06-07T13:47:24.140" v="1387" actId="1076"/>
        <pc:sldMkLst>
          <pc:docMk/>
          <pc:sldMk cId="3659231657" sldId="343"/>
        </pc:sldMkLst>
        <pc:spChg chg="mod">
          <ac:chgData name="박태정" userId="e3dc46d7-72cb-4935-82cd-f0920e45a4ed" providerId="ADAL" clId="{AACD9371-18A2-4630-BAF3-81E87A6280B3}" dt="2020-06-07T13:36:37.688" v="725" actId="20577"/>
          <ac:spMkLst>
            <pc:docMk/>
            <pc:sldMk cId="3659231657" sldId="343"/>
            <ac:spMk id="4" creationId="{00000000-0000-0000-0000-000000000000}"/>
          </ac:spMkLst>
        </pc:spChg>
        <pc:spChg chg="add mod">
          <ac:chgData name="박태정" userId="e3dc46d7-72cb-4935-82cd-f0920e45a4ed" providerId="ADAL" clId="{AACD9371-18A2-4630-BAF3-81E87A6280B3}" dt="2020-06-07T13:46:45.448" v="1363" actId="1076"/>
          <ac:spMkLst>
            <pc:docMk/>
            <pc:sldMk cId="3659231657" sldId="343"/>
            <ac:spMk id="5" creationId="{1CDDE7D9-2A53-4E82-8DF5-D4E81733D039}"/>
          </ac:spMkLst>
        </pc:spChg>
        <pc:spChg chg="add mod">
          <ac:chgData name="박태정" userId="e3dc46d7-72cb-4935-82cd-f0920e45a4ed" providerId="ADAL" clId="{AACD9371-18A2-4630-BAF3-81E87A6280B3}" dt="2020-06-07T13:47:24.140" v="1387" actId="1076"/>
          <ac:spMkLst>
            <pc:docMk/>
            <pc:sldMk cId="3659231657" sldId="343"/>
            <ac:spMk id="10" creationId="{AA14E12F-B3DD-4A28-9567-73546956B6D7}"/>
          </ac:spMkLst>
        </pc:spChg>
        <pc:spChg chg="add mod">
          <ac:chgData name="박태정" userId="e3dc46d7-72cb-4935-82cd-f0920e45a4ed" providerId="ADAL" clId="{AACD9371-18A2-4630-BAF3-81E87A6280B3}" dt="2020-06-07T13:47:22.252" v="1386"/>
          <ac:spMkLst>
            <pc:docMk/>
            <pc:sldMk cId="3659231657" sldId="343"/>
            <ac:spMk id="12" creationId="{4DD09472-B609-475C-BD82-CB98187E2350}"/>
          </ac:spMkLst>
        </pc:spChg>
        <pc:spChg chg="mod">
          <ac:chgData name="박태정" userId="e3dc46d7-72cb-4935-82cd-f0920e45a4ed" providerId="ADAL" clId="{AACD9371-18A2-4630-BAF3-81E87A6280B3}" dt="2020-06-07T13:46:42.051" v="1361"/>
          <ac:spMkLst>
            <pc:docMk/>
            <pc:sldMk cId="3659231657" sldId="343"/>
            <ac:spMk id="14" creationId="{00000000-0000-0000-0000-000000000000}"/>
          </ac:spMkLst>
        </pc:spChg>
        <pc:picChg chg="del">
          <ac:chgData name="박태정" userId="e3dc46d7-72cb-4935-82cd-f0920e45a4ed" providerId="ADAL" clId="{AACD9371-18A2-4630-BAF3-81E87A6280B3}" dt="2020-06-07T13:36:39.683" v="726" actId="478"/>
          <ac:picMkLst>
            <pc:docMk/>
            <pc:sldMk cId="3659231657" sldId="343"/>
            <ac:picMk id="2" creationId="{00000000-0000-0000-0000-000000000000}"/>
          </ac:picMkLst>
        </pc:picChg>
        <pc:picChg chg="add mod">
          <ac:chgData name="박태정" userId="e3dc46d7-72cb-4935-82cd-f0920e45a4ed" providerId="ADAL" clId="{AACD9371-18A2-4630-BAF3-81E87A6280B3}" dt="2020-06-07T13:46:43.266" v="1362" actId="1076"/>
          <ac:picMkLst>
            <pc:docMk/>
            <pc:sldMk cId="3659231657" sldId="343"/>
            <ac:picMk id="3" creationId="{F70EE4C3-B61C-4B1A-9809-DEAD33015008}"/>
          </ac:picMkLst>
        </pc:picChg>
        <pc:picChg chg="del">
          <ac:chgData name="박태정" userId="e3dc46d7-72cb-4935-82cd-f0920e45a4ed" providerId="ADAL" clId="{AACD9371-18A2-4630-BAF3-81E87A6280B3}" dt="2020-06-07T13:36:40.868" v="728" actId="478"/>
          <ac:picMkLst>
            <pc:docMk/>
            <pc:sldMk cId="3659231657" sldId="343"/>
            <ac:picMk id="6" creationId="{00000000-0000-0000-0000-000000000000}"/>
          </ac:picMkLst>
        </pc:picChg>
        <pc:picChg chg="add mod">
          <ac:chgData name="박태정" userId="e3dc46d7-72cb-4935-82cd-f0920e45a4ed" providerId="ADAL" clId="{AACD9371-18A2-4630-BAF3-81E87A6280B3}" dt="2020-06-07T13:47:09.831" v="1372" actId="1076"/>
          <ac:picMkLst>
            <pc:docMk/>
            <pc:sldMk cId="3659231657" sldId="343"/>
            <ac:picMk id="7" creationId="{0D38D123-B4BE-43E4-BE7B-D15B0E1AB0A6}"/>
          </ac:picMkLst>
        </pc:picChg>
        <pc:picChg chg="del">
          <ac:chgData name="박태정" userId="e3dc46d7-72cb-4935-82cd-f0920e45a4ed" providerId="ADAL" clId="{AACD9371-18A2-4630-BAF3-81E87A6280B3}" dt="2020-06-07T13:36:40.162" v="727" actId="478"/>
          <ac:picMkLst>
            <pc:docMk/>
            <pc:sldMk cId="3659231657" sldId="343"/>
            <ac:picMk id="8" creationId="{00000000-0000-0000-0000-000000000000}"/>
          </ac:picMkLst>
        </pc:picChg>
        <pc:picChg chg="add mod">
          <ac:chgData name="박태정" userId="e3dc46d7-72cb-4935-82cd-f0920e45a4ed" providerId="ADAL" clId="{AACD9371-18A2-4630-BAF3-81E87A6280B3}" dt="2020-06-07T13:46:57.005" v="1368" actId="1076"/>
          <ac:picMkLst>
            <pc:docMk/>
            <pc:sldMk cId="3659231657" sldId="343"/>
            <ac:picMk id="9" creationId="{2E123EFB-C7BF-4A4D-BC4D-24303426129F}"/>
          </ac:picMkLst>
        </pc:picChg>
      </pc:sldChg>
      <pc:sldChg chg="addSp delSp modSp mod">
        <pc:chgData name="박태정" userId="e3dc46d7-72cb-4935-82cd-f0920e45a4ed" providerId="ADAL" clId="{AACD9371-18A2-4630-BAF3-81E87A6280B3}" dt="2020-06-07T13:43:06.500" v="1136" actId="1076"/>
        <pc:sldMkLst>
          <pc:docMk/>
          <pc:sldMk cId="2454831937" sldId="366"/>
        </pc:sldMkLst>
        <pc:spChg chg="mod">
          <ac:chgData name="박태정" userId="e3dc46d7-72cb-4935-82cd-f0920e45a4ed" providerId="ADAL" clId="{AACD9371-18A2-4630-BAF3-81E87A6280B3}" dt="2020-06-07T13:30:22.582" v="62" actId="20577"/>
          <ac:spMkLst>
            <pc:docMk/>
            <pc:sldMk cId="2454831937" sldId="366"/>
            <ac:spMk id="4" creationId="{00000000-0000-0000-0000-000000000000}"/>
          </ac:spMkLst>
        </pc:spChg>
        <pc:spChg chg="add mod">
          <ac:chgData name="박태정" userId="e3dc46d7-72cb-4935-82cd-f0920e45a4ed" providerId="ADAL" clId="{AACD9371-18A2-4630-BAF3-81E87A6280B3}" dt="2020-06-07T13:41:02.273" v="1119" actId="404"/>
          <ac:spMkLst>
            <pc:docMk/>
            <pc:sldMk cId="2454831937" sldId="366"/>
            <ac:spMk id="12" creationId="{8223286D-016E-4891-AE6F-7228CC05D670}"/>
          </ac:spMkLst>
        </pc:spChg>
        <pc:spChg chg="add mod">
          <ac:chgData name="박태정" userId="e3dc46d7-72cb-4935-82cd-f0920e45a4ed" providerId="ADAL" clId="{AACD9371-18A2-4630-BAF3-81E87A6280B3}" dt="2020-06-07T13:41:09.404" v="1120" actId="1076"/>
          <ac:spMkLst>
            <pc:docMk/>
            <pc:sldMk cId="2454831937" sldId="366"/>
            <ac:spMk id="13" creationId="{4C194546-9A15-4C3A-BF64-7C43D9710F6E}"/>
          </ac:spMkLst>
        </pc:spChg>
        <pc:spChg chg="mod">
          <ac:chgData name="박태정" userId="e3dc46d7-72cb-4935-82cd-f0920e45a4ed" providerId="ADAL" clId="{AACD9371-18A2-4630-BAF3-81E87A6280B3}" dt="2020-06-07T13:40:47.471" v="1117" actId="1076"/>
          <ac:spMkLst>
            <pc:docMk/>
            <pc:sldMk cId="2454831937" sldId="366"/>
            <ac:spMk id="14" creationId="{00000000-0000-0000-0000-000000000000}"/>
          </ac:spMkLst>
        </pc:spChg>
        <pc:spChg chg="add mod">
          <ac:chgData name="박태정" userId="e3dc46d7-72cb-4935-82cd-f0920e45a4ed" providerId="ADAL" clId="{AACD9371-18A2-4630-BAF3-81E87A6280B3}" dt="2020-06-07T13:41:43.873" v="1124" actId="1076"/>
          <ac:spMkLst>
            <pc:docMk/>
            <pc:sldMk cId="2454831937" sldId="366"/>
            <ac:spMk id="15" creationId="{BC6CDD6D-0C38-4B41-AF82-C06F6C4408A1}"/>
          </ac:spMkLst>
        </pc:spChg>
        <pc:spChg chg="add mod">
          <ac:chgData name="박태정" userId="e3dc46d7-72cb-4935-82cd-f0920e45a4ed" providerId="ADAL" clId="{AACD9371-18A2-4630-BAF3-81E87A6280B3}" dt="2020-06-07T13:42:15.290" v="1128" actId="1076"/>
          <ac:spMkLst>
            <pc:docMk/>
            <pc:sldMk cId="2454831937" sldId="366"/>
            <ac:spMk id="16" creationId="{640E2D9B-5E31-4C00-B917-6C14ACA4ADB8}"/>
          </ac:spMkLst>
        </pc:spChg>
        <pc:spChg chg="add mod">
          <ac:chgData name="박태정" userId="e3dc46d7-72cb-4935-82cd-f0920e45a4ed" providerId="ADAL" clId="{AACD9371-18A2-4630-BAF3-81E87A6280B3}" dt="2020-06-07T13:43:06.500" v="1136" actId="1076"/>
          <ac:spMkLst>
            <pc:docMk/>
            <pc:sldMk cId="2454831937" sldId="366"/>
            <ac:spMk id="17" creationId="{A3066849-4833-4C26-B797-C8598BB9B965}"/>
          </ac:spMkLst>
        </pc:spChg>
        <pc:picChg chg="add mod">
          <ac:chgData name="박태정" userId="e3dc46d7-72cb-4935-82cd-f0920e45a4ed" providerId="ADAL" clId="{AACD9371-18A2-4630-BAF3-81E87A6280B3}" dt="2020-06-07T13:42:17.773" v="1129" actId="14100"/>
          <ac:picMkLst>
            <pc:docMk/>
            <pc:sldMk cId="2454831937" sldId="366"/>
            <ac:picMk id="2" creationId="{5B3051DB-5315-4083-8C04-FA918138999D}"/>
          </ac:picMkLst>
        </pc:picChg>
        <pc:picChg chg="del">
          <ac:chgData name="박태정" userId="e3dc46d7-72cb-4935-82cd-f0920e45a4ed" providerId="ADAL" clId="{AACD9371-18A2-4630-BAF3-81E87A6280B3}" dt="2020-06-07T13:28:36.480" v="44" actId="478"/>
          <ac:picMkLst>
            <pc:docMk/>
            <pc:sldMk cId="2454831937" sldId="366"/>
            <ac:picMk id="3" creationId="{00000000-0000-0000-0000-000000000000}"/>
          </ac:picMkLst>
        </pc:picChg>
        <pc:picChg chg="del">
          <ac:chgData name="박태정" userId="e3dc46d7-72cb-4935-82cd-f0920e45a4ed" providerId="ADAL" clId="{AACD9371-18A2-4630-BAF3-81E87A6280B3}" dt="2020-06-07T13:28:39.511" v="47" actId="478"/>
          <ac:picMkLst>
            <pc:docMk/>
            <pc:sldMk cId="2454831937" sldId="366"/>
            <ac:picMk id="5" creationId="{00000000-0000-0000-0000-000000000000}"/>
          </ac:picMkLst>
        </pc:picChg>
        <pc:picChg chg="del">
          <ac:chgData name="박태정" userId="e3dc46d7-72cb-4935-82cd-f0920e45a4ed" providerId="ADAL" clId="{AACD9371-18A2-4630-BAF3-81E87A6280B3}" dt="2020-06-07T13:28:38.807" v="46" actId="478"/>
          <ac:picMkLst>
            <pc:docMk/>
            <pc:sldMk cId="2454831937" sldId="366"/>
            <ac:picMk id="6" creationId="{00000000-0000-0000-0000-000000000000}"/>
          </ac:picMkLst>
        </pc:picChg>
        <pc:picChg chg="del">
          <ac:chgData name="박태정" userId="e3dc46d7-72cb-4935-82cd-f0920e45a4ed" providerId="ADAL" clId="{AACD9371-18A2-4630-BAF3-81E87A6280B3}" dt="2020-06-07T13:28:37.840" v="45" actId="478"/>
          <ac:picMkLst>
            <pc:docMk/>
            <pc:sldMk cId="2454831937" sldId="366"/>
            <ac:picMk id="7" creationId="{00000000-0000-0000-0000-000000000000}"/>
          </ac:picMkLst>
        </pc:picChg>
        <pc:picChg chg="add mod">
          <ac:chgData name="박태정" userId="e3dc46d7-72cb-4935-82cd-f0920e45a4ed" providerId="ADAL" clId="{AACD9371-18A2-4630-BAF3-81E87A6280B3}" dt="2020-06-07T13:42:20.383" v="1130" actId="14100"/>
          <ac:picMkLst>
            <pc:docMk/>
            <pc:sldMk cId="2454831937" sldId="366"/>
            <ac:picMk id="8" creationId="{5B2AA911-9A27-470F-A795-170DEF012BDC}"/>
          </ac:picMkLst>
        </pc:picChg>
        <pc:picChg chg="add mod">
          <ac:chgData name="박태정" userId="e3dc46d7-72cb-4935-82cd-f0920e45a4ed" providerId="ADAL" clId="{AACD9371-18A2-4630-BAF3-81E87A6280B3}" dt="2020-06-07T13:41:50.720" v="1125" actId="1076"/>
          <ac:picMkLst>
            <pc:docMk/>
            <pc:sldMk cId="2454831937" sldId="366"/>
            <ac:picMk id="9" creationId="{34C704F4-9571-40F1-A257-C9BFA500E3B7}"/>
          </ac:picMkLst>
        </pc:picChg>
        <pc:picChg chg="add mod">
          <ac:chgData name="박태정" userId="e3dc46d7-72cb-4935-82cd-f0920e45a4ed" providerId="ADAL" clId="{AACD9371-18A2-4630-BAF3-81E87A6280B3}" dt="2020-06-07T13:40:23.758" v="1106" actId="1076"/>
          <ac:picMkLst>
            <pc:docMk/>
            <pc:sldMk cId="2454831937" sldId="366"/>
            <ac:picMk id="10" creationId="{79BDD0FE-0CDA-4463-B349-797C914FC8C1}"/>
          </ac:picMkLst>
        </pc:picChg>
        <pc:picChg chg="add mod">
          <ac:chgData name="박태정" userId="e3dc46d7-72cb-4935-82cd-f0920e45a4ed" providerId="ADAL" clId="{AACD9371-18A2-4630-BAF3-81E87A6280B3}" dt="2020-06-07T13:40:22.273" v="1105" actId="1076"/>
          <ac:picMkLst>
            <pc:docMk/>
            <pc:sldMk cId="2454831937" sldId="366"/>
            <ac:picMk id="11" creationId="{89A8034C-EE9C-4C5F-96A1-DBB4C2A80BBF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306693869" sldId="367"/>
        </pc:sldMkLst>
      </pc:sldChg>
      <pc:sldChg chg="addSp delSp modSp mod">
        <pc:chgData name="박태정" userId="e3dc46d7-72cb-4935-82cd-f0920e45a4ed" providerId="ADAL" clId="{AACD9371-18A2-4630-BAF3-81E87A6280B3}" dt="2020-06-07T13:52:29.905" v="1787"/>
        <pc:sldMkLst>
          <pc:docMk/>
          <pc:sldMk cId="4149514107" sldId="368"/>
        </pc:sldMkLst>
        <pc:spChg chg="mod">
          <ac:chgData name="박태정" userId="e3dc46d7-72cb-4935-82cd-f0920e45a4ed" providerId="ADAL" clId="{AACD9371-18A2-4630-BAF3-81E87A6280B3}" dt="2020-06-07T13:48:20.289" v="1424" actId="20577"/>
          <ac:spMkLst>
            <pc:docMk/>
            <pc:sldMk cId="4149514107" sldId="368"/>
            <ac:spMk id="4" creationId="{00000000-0000-0000-0000-000000000000}"/>
          </ac:spMkLst>
        </pc:spChg>
        <pc:spChg chg="mod">
          <ac:chgData name="박태정" userId="e3dc46d7-72cb-4935-82cd-f0920e45a4ed" providerId="ADAL" clId="{AACD9371-18A2-4630-BAF3-81E87A6280B3}" dt="2020-06-07T13:52:02.514" v="1778" actId="20577"/>
          <ac:spMkLst>
            <pc:docMk/>
            <pc:sldMk cId="4149514107" sldId="368"/>
            <ac:spMk id="14" creationId="{00000000-0000-0000-0000-000000000000}"/>
          </ac:spMkLst>
        </pc:spChg>
        <pc:grpChg chg="add mod">
          <ac:chgData name="박태정" userId="e3dc46d7-72cb-4935-82cd-f0920e45a4ed" providerId="ADAL" clId="{AACD9371-18A2-4630-BAF3-81E87A6280B3}" dt="2020-06-07T13:52:16.648" v="1784" actId="1076"/>
          <ac:grpSpMkLst>
            <pc:docMk/>
            <pc:sldMk cId="4149514107" sldId="368"/>
            <ac:grpSpMk id="6" creationId="{C58E5446-97FB-4A43-B9ED-59591916DF28}"/>
          </ac:grpSpMkLst>
        </pc:grpChg>
        <pc:grpChg chg="del">
          <ac:chgData name="박태정" userId="e3dc46d7-72cb-4935-82cd-f0920e45a4ed" providerId="ADAL" clId="{AACD9371-18A2-4630-BAF3-81E87A6280B3}" dt="2020-06-07T13:49:14.740" v="1539" actId="478"/>
          <ac:grpSpMkLst>
            <pc:docMk/>
            <pc:sldMk cId="4149514107" sldId="368"/>
            <ac:grpSpMk id="9" creationId="{00000000-0000-0000-0000-000000000000}"/>
          </ac:grpSpMkLst>
        </pc:grpChg>
        <pc:picChg chg="add mod">
          <ac:chgData name="박태정" userId="e3dc46d7-72cb-4935-82cd-f0920e45a4ed" providerId="ADAL" clId="{AACD9371-18A2-4630-BAF3-81E87A6280B3}" dt="2020-06-07T13:51:37.176" v="1723" actId="1076"/>
          <ac:picMkLst>
            <pc:docMk/>
            <pc:sldMk cId="4149514107" sldId="368"/>
            <ac:picMk id="2" creationId="{E1A59187-1CFC-478F-9000-FA367A517CFB}"/>
          </ac:picMkLst>
        </pc:picChg>
        <pc:picChg chg="add mod">
          <ac:chgData name="박태정" userId="e3dc46d7-72cb-4935-82cd-f0920e45a4ed" providerId="ADAL" clId="{AACD9371-18A2-4630-BAF3-81E87A6280B3}" dt="2020-06-07T13:52:15.640" v="1783" actId="164"/>
          <ac:picMkLst>
            <pc:docMk/>
            <pc:sldMk cId="4149514107" sldId="368"/>
            <ac:picMk id="3" creationId="{F87F17A7-940C-4B34-9BF9-23C07DC12A82}"/>
          </ac:picMkLst>
        </pc:picChg>
        <pc:picChg chg="add mod">
          <ac:chgData name="박태정" userId="e3dc46d7-72cb-4935-82cd-f0920e45a4ed" providerId="ADAL" clId="{AACD9371-18A2-4630-BAF3-81E87A6280B3}" dt="2020-06-07T13:52:15.640" v="1783" actId="164"/>
          <ac:picMkLst>
            <pc:docMk/>
            <pc:sldMk cId="4149514107" sldId="368"/>
            <ac:picMk id="5" creationId="{9A9E7FE6-B8B3-40DA-A590-91112E2DFC39}"/>
          </ac:picMkLst>
        </pc:picChg>
        <pc:picChg chg="add del">
          <ac:chgData name="박태정" userId="e3dc46d7-72cb-4935-82cd-f0920e45a4ed" providerId="ADAL" clId="{AACD9371-18A2-4630-BAF3-81E87A6280B3}" dt="2020-06-07T13:52:29.905" v="1787"/>
          <ac:picMkLst>
            <pc:docMk/>
            <pc:sldMk cId="4149514107" sldId="368"/>
            <ac:picMk id="7" creationId="{40EBF93E-52FF-42BD-B9F7-FE6BAEA84A12}"/>
          </ac:picMkLst>
        </pc:picChg>
      </pc:sldChg>
      <pc:sldChg chg="addSp delSp modSp add mod modAnim">
        <pc:chgData name="박태정" userId="e3dc46d7-72cb-4935-82cd-f0920e45a4ed" providerId="ADAL" clId="{AACD9371-18A2-4630-BAF3-81E87A6280B3}" dt="2020-06-07T14:16:11.051" v="1911" actId="1076"/>
        <pc:sldMkLst>
          <pc:docMk/>
          <pc:sldMk cId="594946204" sldId="369"/>
        </pc:sldMkLst>
        <pc:spChg chg="add mod">
          <ac:chgData name="박태정" userId="e3dc46d7-72cb-4935-82cd-f0920e45a4ed" providerId="ADAL" clId="{AACD9371-18A2-4630-BAF3-81E87A6280B3}" dt="2020-06-07T14:16:11.051" v="1911" actId="1076"/>
          <ac:spMkLst>
            <pc:docMk/>
            <pc:sldMk cId="594946204" sldId="369"/>
            <ac:spMk id="10" creationId="{7B93B395-FD4E-4081-9A6D-C24CEF2A131F}"/>
          </ac:spMkLst>
        </pc:spChg>
        <pc:spChg chg="add mod">
          <ac:chgData name="박태정" userId="e3dc46d7-72cb-4935-82cd-f0920e45a4ed" providerId="ADAL" clId="{AACD9371-18A2-4630-BAF3-81E87A6280B3}" dt="2020-06-07T14:15:47.966" v="1903" actId="1076"/>
          <ac:spMkLst>
            <pc:docMk/>
            <pc:sldMk cId="594946204" sldId="369"/>
            <ac:spMk id="11" creationId="{E39FFA03-7676-4281-B2D8-696E7C418D5F}"/>
          </ac:spMkLst>
        </pc:spChg>
        <pc:spChg chg="add mod">
          <ac:chgData name="박태정" userId="e3dc46d7-72cb-4935-82cd-f0920e45a4ed" providerId="ADAL" clId="{AACD9371-18A2-4630-BAF3-81E87A6280B3}" dt="2020-06-07T14:15:55.576" v="1908" actId="20577"/>
          <ac:spMkLst>
            <pc:docMk/>
            <pc:sldMk cId="594946204" sldId="369"/>
            <ac:spMk id="13" creationId="{66D36F0B-FBFB-4096-A57D-EB06126A1645}"/>
          </ac:spMkLst>
        </pc:spChg>
        <pc:spChg chg="mod">
          <ac:chgData name="박태정" userId="e3dc46d7-72cb-4935-82cd-f0920e45a4ed" providerId="ADAL" clId="{AACD9371-18A2-4630-BAF3-81E87A6280B3}" dt="2020-06-07T14:16:08.280" v="1910" actId="15"/>
          <ac:spMkLst>
            <pc:docMk/>
            <pc:sldMk cId="594946204" sldId="369"/>
            <ac:spMk id="14" creationId="{00000000-0000-0000-0000-000000000000}"/>
          </ac:spMkLst>
        </pc:spChg>
        <pc:grpChg chg="del">
          <ac:chgData name="박태정" userId="e3dc46d7-72cb-4935-82cd-f0920e45a4ed" providerId="ADAL" clId="{AACD9371-18A2-4630-BAF3-81E87A6280B3}" dt="2020-06-07T13:52:44.619" v="1790" actId="478"/>
          <ac:grpSpMkLst>
            <pc:docMk/>
            <pc:sldMk cId="594946204" sldId="369"/>
            <ac:grpSpMk id="6" creationId="{C58E5446-97FB-4A43-B9ED-59591916DF28}"/>
          </ac:grpSpMkLst>
        </pc:grpChg>
        <pc:picChg chg="del">
          <ac:chgData name="박태정" userId="e3dc46d7-72cb-4935-82cd-f0920e45a4ed" providerId="ADAL" clId="{AACD9371-18A2-4630-BAF3-81E87A6280B3}" dt="2020-06-07T13:52:44.005" v="1789" actId="478"/>
          <ac:picMkLst>
            <pc:docMk/>
            <pc:sldMk cId="594946204" sldId="369"/>
            <ac:picMk id="2" creationId="{E1A59187-1CFC-478F-9000-FA367A517CFB}"/>
          </ac:picMkLst>
        </pc:picChg>
        <pc:picChg chg="add mod">
          <ac:chgData name="박태정" userId="e3dc46d7-72cb-4935-82cd-f0920e45a4ed" providerId="ADAL" clId="{AACD9371-18A2-4630-BAF3-81E87A6280B3}" dt="2020-06-07T14:14:58.255" v="1876" actId="1076"/>
          <ac:picMkLst>
            <pc:docMk/>
            <pc:sldMk cId="594946204" sldId="369"/>
            <ac:picMk id="7" creationId="{F8363DE3-4156-428B-9F89-70159944B8FB}"/>
          </ac:picMkLst>
        </pc:picChg>
        <pc:picChg chg="add mod">
          <ac:chgData name="박태정" userId="e3dc46d7-72cb-4935-82cd-f0920e45a4ed" providerId="ADAL" clId="{AACD9371-18A2-4630-BAF3-81E87A6280B3}" dt="2020-06-07T14:14:12.656" v="1850" actId="1076"/>
          <ac:picMkLst>
            <pc:docMk/>
            <pc:sldMk cId="594946204" sldId="369"/>
            <ac:picMk id="8" creationId="{F4D0D711-2910-4768-85E3-9D97A3FB2A98}"/>
          </ac:picMkLst>
        </pc:picChg>
        <pc:picChg chg="add mod">
          <ac:chgData name="박태정" userId="e3dc46d7-72cb-4935-82cd-f0920e45a4ed" providerId="ADAL" clId="{AACD9371-18A2-4630-BAF3-81E87A6280B3}" dt="2020-06-07T14:13:26.538" v="1841" actId="14100"/>
          <ac:picMkLst>
            <pc:docMk/>
            <pc:sldMk cId="594946204" sldId="369"/>
            <ac:picMk id="9" creationId="{D0F2AC49-B9AC-47EE-833A-14E433AC9A23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448971955" sldId="369"/>
        </pc:sldMkLst>
      </pc:sldChg>
      <pc:sldChg chg="addSp delSp modSp add mod delAnim modAnim">
        <pc:chgData name="박태정" userId="e3dc46d7-72cb-4935-82cd-f0920e45a4ed" providerId="ADAL" clId="{AACD9371-18A2-4630-BAF3-81E87A6280B3}" dt="2020-06-07T14:29:28.640" v="2256" actId="1076"/>
        <pc:sldMkLst>
          <pc:docMk/>
          <pc:sldMk cId="528162228" sldId="370"/>
        </pc:sldMkLst>
        <pc:spChg chg="add del mod">
          <ac:chgData name="박태정" userId="e3dc46d7-72cb-4935-82cd-f0920e45a4ed" providerId="ADAL" clId="{AACD9371-18A2-4630-BAF3-81E87A6280B3}" dt="2020-06-07T14:18:43.064" v="1973" actId="478"/>
          <ac:spMkLst>
            <pc:docMk/>
            <pc:sldMk cId="528162228" sldId="370"/>
            <ac:spMk id="2" creationId="{45CDC6A6-A81C-4447-935E-46ADE5E0321B}"/>
          </ac:spMkLst>
        </pc:spChg>
        <pc:spChg chg="add del">
          <ac:chgData name="박태정" userId="e3dc46d7-72cb-4935-82cd-f0920e45a4ed" providerId="ADAL" clId="{AACD9371-18A2-4630-BAF3-81E87A6280B3}" dt="2020-06-07T14:19:02.835" v="1975" actId="11529"/>
          <ac:spMkLst>
            <pc:docMk/>
            <pc:sldMk cId="528162228" sldId="370"/>
            <ac:spMk id="3" creationId="{28264A78-4FDB-4610-A239-99941B939A4A}"/>
          </ac:spMkLst>
        </pc:spChg>
        <pc:spChg chg="mod">
          <ac:chgData name="박태정" userId="e3dc46d7-72cb-4935-82cd-f0920e45a4ed" providerId="ADAL" clId="{AACD9371-18A2-4630-BAF3-81E87A6280B3}" dt="2020-06-07T14:17:41.985" v="1955"/>
          <ac:spMkLst>
            <pc:docMk/>
            <pc:sldMk cId="528162228" sldId="370"/>
            <ac:spMk id="4" creationId="{00000000-0000-0000-0000-000000000000}"/>
          </ac:spMkLst>
        </pc:spChg>
        <pc:spChg chg="add del mod">
          <ac:chgData name="박태정" userId="e3dc46d7-72cb-4935-82cd-f0920e45a4ed" providerId="ADAL" clId="{AACD9371-18A2-4630-BAF3-81E87A6280B3}" dt="2020-06-07T14:20:53.520" v="1989" actId="478"/>
          <ac:spMkLst>
            <pc:docMk/>
            <pc:sldMk cId="528162228" sldId="370"/>
            <ac:spMk id="5" creationId="{03A2B30F-4CFF-4499-B794-DD66DFC226B4}"/>
          </ac:spMkLst>
        </pc:spChg>
        <pc:spChg chg="add mod">
          <ac:chgData name="박태정" userId="e3dc46d7-72cb-4935-82cd-f0920e45a4ed" providerId="ADAL" clId="{AACD9371-18A2-4630-BAF3-81E87A6280B3}" dt="2020-06-07T14:21:57.499" v="2024" actId="1076"/>
          <ac:spMkLst>
            <pc:docMk/>
            <pc:sldMk cId="528162228" sldId="370"/>
            <ac:spMk id="6" creationId="{D6D024C7-438C-41AB-A8D7-60B09CB9CDDD}"/>
          </ac:spMkLst>
        </pc:spChg>
        <pc:spChg chg="mod">
          <ac:chgData name="박태정" userId="e3dc46d7-72cb-4935-82cd-f0920e45a4ed" providerId="ADAL" clId="{AACD9371-18A2-4630-BAF3-81E87A6280B3}" dt="2020-06-07T14:21:00.672" v="1992" actId="1076"/>
          <ac:spMkLst>
            <pc:docMk/>
            <pc:sldMk cId="528162228" sldId="370"/>
            <ac:spMk id="10" creationId="{7B93B395-FD4E-4081-9A6D-C24CEF2A131F}"/>
          </ac:spMkLst>
        </pc:spChg>
        <pc:spChg chg="del mod">
          <ac:chgData name="박태정" userId="e3dc46d7-72cb-4935-82cd-f0920e45a4ed" providerId="ADAL" clId="{AACD9371-18A2-4630-BAF3-81E87A6280B3}" dt="2020-06-07T14:24:10.365" v="2128" actId="478"/>
          <ac:spMkLst>
            <pc:docMk/>
            <pc:sldMk cId="528162228" sldId="370"/>
            <ac:spMk id="11" creationId="{E39FFA03-7676-4281-B2D8-696E7C418D5F}"/>
          </ac:spMkLst>
        </pc:spChg>
        <pc:spChg chg="add mod">
          <ac:chgData name="박태정" userId="e3dc46d7-72cb-4935-82cd-f0920e45a4ed" providerId="ADAL" clId="{AACD9371-18A2-4630-BAF3-81E87A6280B3}" dt="2020-06-07T14:24:21.964" v="2130" actId="1076"/>
          <ac:spMkLst>
            <pc:docMk/>
            <pc:sldMk cId="528162228" sldId="370"/>
            <ac:spMk id="12" creationId="{E17352EA-F72B-4306-88A1-B9AF5CD8056D}"/>
          </ac:spMkLst>
        </pc:spChg>
        <pc:spChg chg="mod">
          <ac:chgData name="박태정" userId="e3dc46d7-72cb-4935-82cd-f0920e45a4ed" providerId="ADAL" clId="{AACD9371-18A2-4630-BAF3-81E87A6280B3}" dt="2020-06-07T14:22:50.937" v="2073" actId="1076"/>
          <ac:spMkLst>
            <pc:docMk/>
            <pc:sldMk cId="528162228" sldId="370"/>
            <ac:spMk id="13" creationId="{66D36F0B-FBFB-4096-A57D-EB06126A1645}"/>
          </ac:spMkLst>
        </pc:spChg>
        <pc:spChg chg="mod">
          <ac:chgData name="박태정" userId="e3dc46d7-72cb-4935-82cd-f0920e45a4ed" providerId="ADAL" clId="{AACD9371-18A2-4630-BAF3-81E87A6280B3}" dt="2020-06-07T14:18:05.029" v="1961" actId="1076"/>
          <ac:spMkLst>
            <pc:docMk/>
            <pc:sldMk cId="528162228" sldId="370"/>
            <ac:spMk id="14" creationId="{00000000-0000-0000-0000-000000000000}"/>
          </ac:spMkLst>
        </pc:spChg>
        <pc:spChg chg="add mod">
          <ac:chgData name="박태정" userId="e3dc46d7-72cb-4935-82cd-f0920e45a4ed" providerId="ADAL" clId="{AACD9371-18A2-4630-BAF3-81E87A6280B3}" dt="2020-06-07T14:24:20.067" v="2129" actId="1076"/>
          <ac:spMkLst>
            <pc:docMk/>
            <pc:sldMk cId="528162228" sldId="370"/>
            <ac:spMk id="15" creationId="{4F965416-6291-41A2-A904-28E64F7F28B3}"/>
          </ac:spMkLst>
        </pc:spChg>
        <pc:spChg chg="add mod">
          <ac:chgData name="박태정" userId="e3dc46d7-72cb-4935-82cd-f0920e45a4ed" providerId="ADAL" clId="{AACD9371-18A2-4630-BAF3-81E87A6280B3}" dt="2020-06-07T14:24:07.978" v="2127" actId="1076"/>
          <ac:spMkLst>
            <pc:docMk/>
            <pc:sldMk cId="528162228" sldId="370"/>
            <ac:spMk id="16" creationId="{01813083-8E97-4BEC-80BB-E9CA3B9E771B}"/>
          </ac:spMkLst>
        </pc:spChg>
        <pc:spChg chg="add del mod">
          <ac:chgData name="박태정" userId="e3dc46d7-72cb-4935-82cd-f0920e45a4ed" providerId="ADAL" clId="{AACD9371-18A2-4630-BAF3-81E87A6280B3}" dt="2020-06-07T14:25:53.491" v="2230" actId="21"/>
          <ac:spMkLst>
            <pc:docMk/>
            <pc:sldMk cId="528162228" sldId="370"/>
            <ac:spMk id="17" creationId="{DDBE3D03-470F-4598-865A-9BE7986F064D}"/>
          </ac:spMkLst>
        </pc:spChg>
        <pc:spChg chg="add del">
          <ac:chgData name="박태정" userId="e3dc46d7-72cb-4935-82cd-f0920e45a4ed" providerId="ADAL" clId="{AACD9371-18A2-4630-BAF3-81E87A6280B3}" dt="2020-06-07T14:26:22.981" v="2232" actId="478"/>
          <ac:spMkLst>
            <pc:docMk/>
            <pc:sldMk cId="528162228" sldId="370"/>
            <ac:spMk id="18" creationId="{5051B0A6-AA7F-42D5-BB46-ED28D834B601}"/>
          </ac:spMkLst>
        </pc:spChg>
        <pc:spChg chg="add mod">
          <ac:chgData name="박태정" userId="e3dc46d7-72cb-4935-82cd-f0920e45a4ed" providerId="ADAL" clId="{AACD9371-18A2-4630-BAF3-81E87A6280B3}" dt="2020-06-07T14:27:36.830" v="2244" actId="1076"/>
          <ac:spMkLst>
            <pc:docMk/>
            <pc:sldMk cId="528162228" sldId="370"/>
            <ac:spMk id="19" creationId="{80A92DC4-BE5E-4E71-A6E8-93CE427ECBCB}"/>
          </ac:spMkLst>
        </pc:spChg>
        <pc:spChg chg="add mod">
          <ac:chgData name="박태정" userId="e3dc46d7-72cb-4935-82cd-f0920e45a4ed" providerId="ADAL" clId="{AACD9371-18A2-4630-BAF3-81E87A6280B3}" dt="2020-06-07T14:27:31.430" v="2243" actId="1076"/>
          <ac:spMkLst>
            <pc:docMk/>
            <pc:sldMk cId="528162228" sldId="370"/>
            <ac:spMk id="20" creationId="{D6C7C213-20F4-49D4-952D-DAB0825F437E}"/>
          </ac:spMkLst>
        </pc:spChg>
        <pc:spChg chg="add mod">
          <ac:chgData name="박태정" userId="e3dc46d7-72cb-4935-82cd-f0920e45a4ed" providerId="ADAL" clId="{AACD9371-18A2-4630-BAF3-81E87A6280B3}" dt="2020-06-07T14:27:44.686" v="2248" actId="20577"/>
          <ac:spMkLst>
            <pc:docMk/>
            <pc:sldMk cId="528162228" sldId="370"/>
            <ac:spMk id="21" creationId="{BED08374-44FC-4E0E-B314-C8304883DF04}"/>
          </ac:spMkLst>
        </pc:spChg>
        <pc:spChg chg="add mod">
          <ac:chgData name="박태정" userId="e3dc46d7-72cb-4935-82cd-f0920e45a4ed" providerId="ADAL" clId="{AACD9371-18A2-4630-BAF3-81E87A6280B3}" dt="2020-06-07T14:27:51.617" v="2252" actId="20577"/>
          <ac:spMkLst>
            <pc:docMk/>
            <pc:sldMk cId="528162228" sldId="370"/>
            <ac:spMk id="22" creationId="{6F49A202-D606-4B14-BA4B-1EEC67864BCC}"/>
          </ac:spMkLst>
        </pc:spChg>
        <pc:picChg chg="mod">
          <ac:chgData name="박태정" userId="e3dc46d7-72cb-4935-82cd-f0920e45a4ed" providerId="ADAL" clId="{AACD9371-18A2-4630-BAF3-81E87A6280B3}" dt="2020-06-07T14:21:02.734" v="1993" actId="1076"/>
          <ac:picMkLst>
            <pc:docMk/>
            <pc:sldMk cId="528162228" sldId="370"/>
            <ac:picMk id="7" creationId="{F8363DE3-4156-428B-9F89-70159944B8FB}"/>
          </ac:picMkLst>
        </pc:picChg>
        <pc:picChg chg="mod">
          <ac:chgData name="박태정" userId="e3dc46d7-72cb-4935-82cd-f0920e45a4ed" providerId="ADAL" clId="{AACD9371-18A2-4630-BAF3-81E87A6280B3}" dt="2020-06-07T14:23:01.504" v="2076" actId="1076"/>
          <ac:picMkLst>
            <pc:docMk/>
            <pc:sldMk cId="528162228" sldId="370"/>
            <ac:picMk id="8" creationId="{F4D0D711-2910-4768-85E3-9D97A3FB2A98}"/>
          </ac:picMkLst>
        </pc:picChg>
        <pc:picChg chg="del mod">
          <ac:chgData name="박태정" userId="e3dc46d7-72cb-4935-82cd-f0920e45a4ed" providerId="ADAL" clId="{AACD9371-18A2-4630-BAF3-81E87A6280B3}" dt="2020-06-07T14:29:18.272" v="2253" actId="478"/>
          <ac:picMkLst>
            <pc:docMk/>
            <pc:sldMk cId="528162228" sldId="370"/>
            <ac:picMk id="9" creationId="{D0F2AC49-B9AC-47EE-833A-14E433AC9A23}"/>
          </ac:picMkLst>
        </pc:picChg>
        <pc:picChg chg="add mod">
          <ac:chgData name="박태정" userId="e3dc46d7-72cb-4935-82cd-f0920e45a4ed" providerId="ADAL" clId="{AACD9371-18A2-4630-BAF3-81E87A6280B3}" dt="2020-06-07T14:29:28.640" v="2256" actId="1076"/>
          <ac:picMkLst>
            <pc:docMk/>
            <pc:sldMk cId="528162228" sldId="370"/>
            <ac:picMk id="23" creationId="{E0A7C1F3-ACA4-4A19-B069-79D07A411193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4201465836" sldId="370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559920292" sldId="371"/>
        </pc:sldMkLst>
      </pc:sldChg>
      <pc:sldChg chg="addSp delSp modSp new mod">
        <pc:chgData name="박태정" userId="e3dc46d7-72cb-4935-82cd-f0920e45a4ed" providerId="ADAL" clId="{AACD9371-18A2-4630-BAF3-81E87A6280B3}" dt="2020-06-07T14:52:42.061" v="4037" actId="1076"/>
        <pc:sldMkLst>
          <pc:docMk/>
          <pc:sldMk cId="2275883622" sldId="371"/>
        </pc:sldMkLst>
        <pc:spChg chg="mod">
          <ac:chgData name="박태정" userId="e3dc46d7-72cb-4935-82cd-f0920e45a4ed" providerId="ADAL" clId="{AACD9371-18A2-4630-BAF3-81E87A6280B3}" dt="2020-06-07T14:32:01.652" v="2407"/>
          <ac:spMkLst>
            <pc:docMk/>
            <pc:sldMk cId="2275883622" sldId="371"/>
            <ac:spMk id="2" creationId="{2C8F05E3-7447-4DBC-BFFC-D8AFD9903F87}"/>
          </ac:spMkLst>
        </pc:spChg>
        <pc:spChg chg="mod">
          <ac:chgData name="박태정" userId="e3dc46d7-72cb-4935-82cd-f0920e45a4ed" providerId="ADAL" clId="{AACD9371-18A2-4630-BAF3-81E87A6280B3}" dt="2020-06-07T14:44:29.719" v="3109" actId="20577"/>
          <ac:spMkLst>
            <pc:docMk/>
            <pc:sldMk cId="2275883622" sldId="371"/>
            <ac:spMk id="3" creationId="{532309B2-27D7-4728-B209-2EFA7BF732FF}"/>
          </ac:spMkLst>
        </pc:spChg>
        <pc:spChg chg="add mod">
          <ac:chgData name="박태정" userId="e3dc46d7-72cb-4935-82cd-f0920e45a4ed" providerId="ADAL" clId="{AACD9371-18A2-4630-BAF3-81E87A6280B3}" dt="2020-06-07T14:34:03.722" v="2478" actId="164"/>
          <ac:spMkLst>
            <pc:docMk/>
            <pc:sldMk cId="2275883622" sldId="371"/>
            <ac:spMk id="5" creationId="{CF23DDB1-B348-4B7B-909B-BA7A8491B452}"/>
          </ac:spMkLst>
        </pc:spChg>
        <pc:spChg chg="add mod">
          <ac:chgData name="박태정" userId="e3dc46d7-72cb-4935-82cd-f0920e45a4ed" providerId="ADAL" clId="{AACD9371-18A2-4630-BAF3-81E87A6280B3}" dt="2020-06-07T14:34:03.722" v="2478" actId="164"/>
          <ac:spMkLst>
            <pc:docMk/>
            <pc:sldMk cId="2275883622" sldId="371"/>
            <ac:spMk id="7" creationId="{80B95F97-78F8-4E7B-B0A6-106F78F41257}"/>
          </ac:spMkLst>
        </pc:spChg>
        <pc:spChg chg="add mod">
          <ac:chgData name="박태정" userId="e3dc46d7-72cb-4935-82cd-f0920e45a4ed" providerId="ADAL" clId="{AACD9371-18A2-4630-BAF3-81E87A6280B3}" dt="2020-06-07T14:34:03.722" v="2478" actId="164"/>
          <ac:spMkLst>
            <pc:docMk/>
            <pc:sldMk cId="2275883622" sldId="371"/>
            <ac:spMk id="8" creationId="{8A2A5C0B-1D55-4330-9363-9ED4DBC558EC}"/>
          </ac:spMkLst>
        </pc:spChg>
        <pc:spChg chg="add mod">
          <ac:chgData name="박태정" userId="e3dc46d7-72cb-4935-82cd-f0920e45a4ed" providerId="ADAL" clId="{AACD9371-18A2-4630-BAF3-81E87A6280B3}" dt="2020-06-07T14:41:22.713" v="2937" actId="164"/>
          <ac:spMkLst>
            <pc:docMk/>
            <pc:sldMk cId="2275883622" sldId="371"/>
            <ac:spMk id="11" creationId="{DCDCA5A4-5667-4C64-BE90-4717095CCD2A}"/>
          </ac:spMkLst>
        </pc:spChg>
        <pc:spChg chg="add del mod">
          <ac:chgData name="박태정" userId="e3dc46d7-72cb-4935-82cd-f0920e45a4ed" providerId="ADAL" clId="{AACD9371-18A2-4630-BAF3-81E87A6280B3}" dt="2020-06-07T14:37:34.919" v="2645" actId="21"/>
          <ac:spMkLst>
            <pc:docMk/>
            <pc:sldMk cId="2275883622" sldId="371"/>
            <ac:spMk id="12" creationId="{D385A8D8-23EB-4B40-90AA-9F62BB81BBA0}"/>
          </ac:spMkLst>
        </pc:spChg>
        <pc:spChg chg="add mod">
          <ac:chgData name="박태정" userId="e3dc46d7-72cb-4935-82cd-f0920e45a4ed" providerId="ADAL" clId="{AACD9371-18A2-4630-BAF3-81E87A6280B3}" dt="2020-06-07T14:37:32.672" v="2644" actId="164"/>
          <ac:spMkLst>
            <pc:docMk/>
            <pc:sldMk cId="2275883622" sldId="371"/>
            <ac:spMk id="13" creationId="{2005473C-C757-4BC6-A3B5-8F33162C4B1F}"/>
          </ac:spMkLst>
        </pc:spChg>
        <pc:spChg chg="add mod">
          <ac:chgData name="박태정" userId="e3dc46d7-72cb-4935-82cd-f0920e45a4ed" providerId="ADAL" clId="{AACD9371-18A2-4630-BAF3-81E87A6280B3}" dt="2020-06-07T14:41:27.108" v="2939" actId="164"/>
          <ac:spMkLst>
            <pc:docMk/>
            <pc:sldMk cId="2275883622" sldId="371"/>
            <ac:spMk id="15" creationId="{7A76B922-7CA9-469E-B047-6B7D108DE9FB}"/>
          </ac:spMkLst>
        </pc:spChg>
        <pc:spChg chg="add del mod">
          <ac:chgData name="박태정" userId="e3dc46d7-72cb-4935-82cd-f0920e45a4ed" providerId="ADAL" clId="{AACD9371-18A2-4630-BAF3-81E87A6280B3}" dt="2020-06-07T14:41:41.134" v="2945" actId="21"/>
          <ac:spMkLst>
            <pc:docMk/>
            <pc:sldMk cId="2275883622" sldId="371"/>
            <ac:spMk id="17" creationId="{2D826AB4-2AA4-4623-B53F-20873CE4B7E3}"/>
          </ac:spMkLst>
        </pc:spChg>
        <pc:spChg chg="add mod">
          <ac:chgData name="박태정" userId="e3dc46d7-72cb-4935-82cd-f0920e45a4ed" providerId="ADAL" clId="{AACD9371-18A2-4630-BAF3-81E87A6280B3}" dt="2020-06-07T14:41:31.263" v="2941" actId="164"/>
          <ac:spMkLst>
            <pc:docMk/>
            <pc:sldMk cId="2275883622" sldId="371"/>
            <ac:spMk id="18" creationId="{DFED93B4-E0D8-4EAB-9DCF-8D4F130EEAF3}"/>
          </ac:spMkLst>
        </pc:spChg>
        <pc:spChg chg="add mod">
          <ac:chgData name="박태정" userId="e3dc46d7-72cb-4935-82cd-f0920e45a4ed" providerId="ADAL" clId="{AACD9371-18A2-4630-BAF3-81E87A6280B3}" dt="2020-06-07T14:41:49.339" v="2948" actId="164"/>
          <ac:spMkLst>
            <pc:docMk/>
            <pc:sldMk cId="2275883622" sldId="371"/>
            <ac:spMk id="22" creationId="{13D73F70-78AA-44EB-9D6C-D93ADF2F5438}"/>
          </ac:spMkLst>
        </pc:spChg>
        <pc:spChg chg="add mod">
          <ac:chgData name="박태정" userId="e3dc46d7-72cb-4935-82cd-f0920e45a4ed" providerId="ADAL" clId="{AACD9371-18A2-4630-BAF3-81E87A6280B3}" dt="2020-06-07T14:42:33.649" v="2959" actId="164"/>
          <ac:spMkLst>
            <pc:docMk/>
            <pc:sldMk cId="2275883622" sldId="371"/>
            <ac:spMk id="26" creationId="{07BBE0F4-C20F-4A78-9883-C8CD174E6BE0}"/>
          </ac:spMkLst>
        </pc:spChg>
        <pc:spChg chg="add mod">
          <ac:chgData name="박태정" userId="e3dc46d7-72cb-4935-82cd-f0920e45a4ed" providerId="ADAL" clId="{AACD9371-18A2-4630-BAF3-81E87A6280B3}" dt="2020-06-07T14:42:42.903" v="2963" actId="20577"/>
          <ac:spMkLst>
            <pc:docMk/>
            <pc:sldMk cId="2275883622" sldId="371"/>
            <ac:spMk id="28" creationId="{3FC8B0C6-50B2-4ADF-B15B-309F53A7F391}"/>
          </ac:spMkLst>
        </pc:spChg>
        <pc:spChg chg="add mod">
          <ac:chgData name="박태정" userId="e3dc46d7-72cb-4935-82cd-f0920e45a4ed" providerId="ADAL" clId="{AACD9371-18A2-4630-BAF3-81E87A6280B3}" dt="2020-06-07T14:44:01.742" v="3066" actId="164"/>
          <ac:spMkLst>
            <pc:docMk/>
            <pc:sldMk cId="2275883622" sldId="371"/>
            <ac:spMk id="30" creationId="{9340A4A3-B348-41C3-B5F7-D554101FB3B0}"/>
          </ac:spMkLst>
        </pc:spChg>
        <pc:grpChg chg="add mod">
          <ac:chgData name="박태정" userId="e3dc46d7-72cb-4935-82cd-f0920e45a4ed" providerId="ADAL" clId="{AACD9371-18A2-4630-BAF3-81E87A6280B3}" dt="2020-06-07T14:41:22.713" v="2937" actId="164"/>
          <ac:grpSpMkLst>
            <pc:docMk/>
            <pc:sldMk cId="2275883622" sldId="371"/>
            <ac:grpSpMk id="9" creationId="{AF68DD9A-39B4-44A5-8440-E8E9E6D2449A}"/>
          </ac:grpSpMkLst>
        </pc:grpChg>
        <pc:grpChg chg="add mod">
          <ac:chgData name="박태정" userId="e3dc46d7-72cb-4935-82cd-f0920e45a4ed" providerId="ADAL" clId="{AACD9371-18A2-4630-BAF3-81E87A6280B3}" dt="2020-06-07T14:41:27.108" v="2939" actId="164"/>
          <ac:grpSpMkLst>
            <pc:docMk/>
            <pc:sldMk cId="2275883622" sldId="371"/>
            <ac:grpSpMk id="14" creationId="{CB0CE947-F654-4589-BC34-CF2CFE22E36A}"/>
          </ac:grpSpMkLst>
        </pc:grpChg>
        <pc:grpChg chg="add mod">
          <ac:chgData name="박태정" userId="e3dc46d7-72cb-4935-82cd-f0920e45a4ed" providerId="ADAL" clId="{AACD9371-18A2-4630-BAF3-81E87A6280B3}" dt="2020-06-07T14:41:24.892" v="2938" actId="1076"/>
          <ac:grpSpMkLst>
            <pc:docMk/>
            <pc:sldMk cId="2275883622" sldId="371"/>
            <ac:grpSpMk id="19" creationId="{28904140-43EB-4DD7-B935-8374D4497041}"/>
          </ac:grpSpMkLst>
        </pc:grpChg>
        <pc:grpChg chg="add mod">
          <ac:chgData name="박태정" userId="e3dc46d7-72cb-4935-82cd-f0920e45a4ed" providerId="ADAL" clId="{AACD9371-18A2-4630-BAF3-81E87A6280B3}" dt="2020-06-07T14:41:29.152" v="2940" actId="1076"/>
          <ac:grpSpMkLst>
            <pc:docMk/>
            <pc:sldMk cId="2275883622" sldId="371"/>
            <ac:grpSpMk id="20" creationId="{DA2E6BB6-430A-463A-BD14-CD875E847F9E}"/>
          </ac:grpSpMkLst>
        </pc:grpChg>
        <pc:grpChg chg="add mod">
          <ac:chgData name="박태정" userId="e3dc46d7-72cb-4935-82cd-f0920e45a4ed" providerId="ADAL" clId="{AACD9371-18A2-4630-BAF3-81E87A6280B3}" dt="2020-06-07T14:41:49.339" v="2948" actId="164"/>
          <ac:grpSpMkLst>
            <pc:docMk/>
            <pc:sldMk cId="2275883622" sldId="371"/>
            <ac:grpSpMk id="21" creationId="{30417908-DAFB-4879-912D-50D830A2ABA6}"/>
          </ac:grpSpMkLst>
        </pc:grpChg>
        <pc:grpChg chg="add mod">
          <ac:chgData name="박태정" userId="e3dc46d7-72cb-4935-82cd-f0920e45a4ed" providerId="ADAL" clId="{AACD9371-18A2-4630-BAF3-81E87A6280B3}" dt="2020-06-07T14:41:51.569" v="2949" actId="1076"/>
          <ac:grpSpMkLst>
            <pc:docMk/>
            <pc:sldMk cId="2275883622" sldId="371"/>
            <ac:grpSpMk id="23" creationId="{E9F3672F-74E7-474E-A5FE-D9580B6AB165}"/>
          </ac:grpSpMkLst>
        </pc:grpChg>
        <pc:grpChg chg="add mod">
          <ac:chgData name="박태정" userId="e3dc46d7-72cb-4935-82cd-f0920e45a4ed" providerId="ADAL" clId="{AACD9371-18A2-4630-BAF3-81E87A6280B3}" dt="2020-06-07T14:42:34.844" v="2960" actId="1076"/>
          <ac:grpSpMkLst>
            <pc:docMk/>
            <pc:sldMk cId="2275883622" sldId="371"/>
            <ac:grpSpMk id="27" creationId="{C0D062DA-35C0-4251-8368-EB163E8A3A67}"/>
          </ac:grpSpMkLst>
        </pc:grpChg>
        <pc:grpChg chg="add mod">
          <ac:chgData name="박태정" userId="e3dc46d7-72cb-4935-82cd-f0920e45a4ed" providerId="ADAL" clId="{AACD9371-18A2-4630-BAF3-81E87A6280B3}" dt="2020-06-07T14:44:01.742" v="3066" actId="164"/>
          <ac:grpSpMkLst>
            <pc:docMk/>
            <pc:sldMk cId="2275883622" sldId="371"/>
            <ac:grpSpMk id="31" creationId="{10532015-0D43-406E-A7EB-0234DA6BA67D}"/>
          </ac:grpSpMkLst>
        </pc:grpChg>
        <pc:picChg chg="add mod">
          <ac:chgData name="박태정" userId="e3dc46d7-72cb-4935-82cd-f0920e45a4ed" providerId="ADAL" clId="{AACD9371-18A2-4630-BAF3-81E87A6280B3}" dt="2020-06-07T14:34:03.722" v="2478" actId="164"/>
          <ac:picMkLst>
            <pc:docMk/>
            <pc:sldMk cId="2275883622" sldId="371"/>
            <ac:picMk id="4" creationId="{868F146C-63E4-4BB2-B991-FDD674F651E5}"/>
          </ac:picMkLst>
        </pc:picChg>
        <pc:picChg chg="add del">
          <ac:chgData name="박태정" userId="e3dc46d7-72cb-4935-82cd-f0920e45a4ed" providerId="ADAL" clId="{AACD9371-18A2-4630-BAF3-81E87A6280B3}" dt="2020-06-07T14:33:33.616" v="2471" actId="478"/>
          <ac:picMkLst>
            <pc:docMk/>
            <pc:sldMk cId="2275883622" sldId="371"/>
            <ac:picMk id="6" creationId="{B3A0594C-25FC-412B-987A-1F13EE36DE10}"/>
          </ac:picMkLst>
        </pc:picChg>
        <pc:picChg chg="add mod">
          <ac:chgData name="박태정" userId="e3dc46d7-72cb-4935-82cd-f0920e45a4ed" providerId="ADAL" clId="{AACD9371-18A2-4630-BAF3-81E87A6280B3}" dt="2020-06-07T14:37:32.672" v="2644" actId="164"/>
          <ac:picMkLst>
            <pc:docMk/>
            <pc:sldMk cId="2275883622" sldId="371"/>
            <ac:picMk id="10" creationId="{22145EBA-846E-444F-9898-EB35C5A6F183}"/>
          </ac:picMkLst>
        </pc:picChg>
        <pc:picChg chg="add mod">
          <ac:chgData name="박태정" userId="e3dc46d7-72cb-4935-82cd-f0920e45a4ed" providerId="ADAL" clId="{AACD9371-18A2-4630-BAF3-81E87A6280B3}" dt="2020-06-07T14:41:31.263" v="2941" actId="164"/>
          <ac:picMkLst>
            <pc:docMk/>
            <pc:sldMk cId="2275883622" sldId="371"/>
            <ac:picMk id="16" creationId="{D53EC890-950F-43B5-9D93-9A16C20CFB4F}"/>
          </ac:picMkLst>
        </pc:picChg>
        <pc:picChg chg="add del mod">
          <ac:chgData name="박태정" userId="e3dc46d7-72cb-4935-82cd-f0920e45a4ed" providerId="ADAL" clId="{AACD9371-18A2-4630-BAF3-81E87A6280B3}" dt="2020-06-07T14:42:17.239" v="2953" actId="478"/>
          <ac:picMkLst>
            <pc:docMk/>
            <pc:sldMk cId="2275883622" sldId="371"/>
            <ac:picMk id="24" creationId="{81319E28-A44E-454C-BB74-157C5E18BBB4}"/>
          </ac:picMkLst>
        </pc:picChg>
        <pc:picChg chg="add mod">
          <ac:chgData name="박태정" userId="e3dc46d7-72cb-4935-82cd-f0920e45a4ed" providerId="ADAL" clId="{AACD9371-18A2-4630-BAF3-81E87A6280B3}" dt="2020-06-07T14:42:33.649" v="2959" actId="164"/>
          <ac:picMkLst>
            <pc:docMk/>
            <pc:sldMk cId="2275883622" sldId="371"/>
            <ac:picMk id="25" creationId="{6543394C-F3C6-4219-A1AD-B3CBB0953E17}"/>
          </ac:picMkLst>
        </pc:picChg>
        <pc:picChg chg="add mod">
          <ac:chgData name="박태정" userId="e3dc46d7-72cb-4935-82cd-f0920e45a4ed" providerId="ADAL" clId="{AACD9371-18A2-4630-BAF3-81E87A6280B3}" dt="2020-06-07T14:44:01.742" v="3066" actId="164"/>
          <ac:picMkLst>
            <pc:docMk/>
            <pc:sldMk cId="2275883622" sldId="371"/>
            <ac:picMk id="29" creationId="{BE687A5A-E29B-482E-AE40-FF7BE46282DC}"/>
          </ac:picMkLst>
        </pc:picChg>
        <pc:picChg chg="add mod">
          <ac:chgData name="박태정" userId="e3dc46d7-72cb-4935-82cd-f0920e45a4ed" providerId="ADAL" clId="{AACD9371-18A2-4630-BAF3-81E87A6280B3}" dt="2020-06-07T14:52:42.061" v="4037" actId="1076"/>
          <ac:picMkLst>
            <pc:docMk/>
            <pc:sldMk cId="2275883622" sldId="371"/>
            <ac:picMk id="32" creationId="{0FAA83ED-01CC-4E18-99B5-AF46A1C3B6F3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527474486" sldId="372"/>
        </pc:sldMkLst>
      </pc:sldChg>
      <pc:sldChg chg="addSp delSp modSp add mod">
        <pc:chgData name="박태정" userId="e3dc46d7-72cb-4935-82cd-f0920e45a4ed" providerId="ADAL" clId="{AACD9371-18A2-4630-BAF3-81E87A6280B3}" dt="2020-06-07T14:57:15.293" v="4264"/>
        <pc:sldMkLst>
          <pc:docMk/>
          <pc:sldMk cId="3902283252" sldId="372"/>
        </pc:sldMkLst>
        <pc:spChg chg="mod">
          <ac:chgData name="박태정" userId="e3dc46d7-72cb-4935-82cd-f0920e45a4ed" providerId="ADAL" clId="{AACD9371-18A2-4630-BAF3-81E87A6280B3}" dt="2020-06-07T14:56:48.686" v="4262"/>
          <ac:spMkLst>
            <pc:docMk/>
            <pc:sldMk cId="3902283252" sldId="372"/>
            <ac:spMk id="3" creationId="{532309B2-27D7-4728-B209-2EFA7BF732FF}"/>
          </ac:spMkLst>
        </pc:spChg>
        <pc:spChg chg="del mod topLvl">
          <ac:chgData name="박태정" userId="e3dc46d7-72cb-4935-82cd-f0920e45a4ed" providerId="ADAL" clId="{AACD9371-18A2-4630-BAF3-81E87A6280B3}" dt="2020-06-07T14:48:16.579" v="3536" actId="478"/>
          <ac:spMkLst>
            <pc:docMk/>
            <pc:sldMk cId="3902283252" sldId="372"/>
            <ac:spMk id="5" creationId="{CF23DDB1-B348-4B7B-909B-BA7A8491B452}"/>
          </ac:spMkLst>
        </pc:spChg>
        <pc:spChg chg="del mod topLvl">
          <ac:chgData name="박태정" userId="e3dc46d7-72cb-4935-82cd-f0920e45a4ed" providerId="ADAL" clId="{AACD9371-18A2-4630-BAF3-81E87A6280B3}" dt="2020-06-07T14:48:18.319" v="3537" actId="478"/>
          <ac:spMkLst>
            <pc:docMk/>
            <pc:sldMk cId="3902283252" sldId="372"/>
            <ac:spMk id="7" creationId="{80B95F97-78F8-4E7B-B0A6-106F78F41257}"/>
          </ac:spMkLst>
        </pc:spChg>
        <pc:spChg chg="del mod topLvl">
          <ac:chgData name="박태정" userId="e3dc46d7-72cb-4935-82cd-f0920e45a4ed" providerId="ADAL" clId="{AACD9371-18A2-4630-BAF3-81E87A6280B3}" dt="2020-06-07T14:47:50.015" v="3529" actId="21"/>
          <ac:spMkLst>
            <pc:docMk/>
            <pc:sldMk cId="3902283252" sldId="372"/>
            <ac:spMk id="8" creationId="{8A2A5C0B-1D55-4330-9363-9ED4DBC558EC}"/>
          </ac:spMkLst>
        </pc:spChg>
        <pc:spChg chg="add del mod topLvl">
          <ac:chgData name="박태정" userId="e3dc46d7-72cb-4935-82cd-f0920e45a4ed" providerId="ADAL" clId="{AACD9371-18A2-4630-BAF3-81E87A6280B3}" dt="2020-06-07T14:47:16.205" v="3519" actId="21"/>
          <ac:spMkLst>
            <pc:docMk/>
            <pc:sldMk cId="3902283252" sldId="372"/>
            <ac:spMk id="11" creationId="{DCDCA5A4-5667-4C64-BE90-4717095CCD2A}"/>
          </ac:spMkLst>
        </pc:spChg>
        <pc:spChg chg="del">
          <ac:chgData name="박태정" userId="e3dc46d7-72cb-4935-82cd-f0920e45a4ed" providerId="ADAL" clId="{AACD9371-18A2-4630-BAF3-81E87A6280B3}" dt="2020-06-07T14:45:09.047" v="3153" actId="478"/>
          <ac:spMkLst>
            <pc:docMk/>
            <pc:sldMk cId="3902283252" sldId="372"/>
            <ac:spMk id="28" creationId="{3FC8B0C6-50B2-4ADF-B15B-309F53A7F391}"/>
          </ac:spMkLst>
        </pc:spChg>
        <pc:spChg chg="add del mod">
          <ac:chgData name="박태정" userId="e3dc46d7-72cb-4935-82cd-f0920e45a4ed" providerId="ADAL" clId="{AACD9371-18A2-4630-BAF3-81E87A6280B3}" dt="2020-06-07T14:47:38.766" v="3526" actId="21"/>
          <ac:spMkLst>
            <pc:docMk/>
            <pc:sldMk cId="3902283252" sldId="372"/>
            <ac:spMk id="32" creationId="{0F63862F-D77B-4A95-9A3F-1E976733B0FB}"/>
          </ac:spMkLst>
        </pc:spChg>
        <pc:spChg chg="add mod">
          <ac:chgData name="박태정" userId="e3dc46d7-72cb-4935-82cd-f0920e45a4ed" providerId="ADAL" clId="{AACD9371-18A2-4630-BAF3-81E87A6280B3}" dt="2020-06-07T14:48:13.113" v="3535" actId="164"/>
          <ac:spMkLst>
            <pc:docMk/>
            <pc:sldMk cId="3902283252" sldId="372"/>
            <ac:spMk id="33" creationId="{31B592E7-4EB2-4142-B7D7-BE3B9762E47E}"/>
          </ac:spMkLst>
        </pc:spChg>
        <pc:spChg chg="add mod">
          <ac:chgData name="박태정" userId="e3dc46d7-72cb-4935-82cd-f0920e45a4ed" providerId="ADAL" clId="{AACD9371-18A2-4630-BAF3-81E87A6280B3}" dt="2020-06-07T14:48:13.113" v="3535" actId="164"/>
          <ac:spMkLst>
            <pc:docMk/>
            <pc:sldMk cId="3902283252" sldId="372"/>
            <ac:spMk id="34" creationId="{C502FBDB-9447-41C9-8EC6-F8CC2E86BFFE}"/>
          </ac:spMkLst>
        </pc:spChg>
        <pc:spChg chg="add mod">
          <ac:chgData name="박태정" userId="e3dc46d7-72cb-4935-82cd-f0920e45a4ed" providerId="ADAL" clId="{AACD9371-18A2-4630-BAF3-81E87A6280B3}" dt="2020-06-07T14:49:07.070" v="3549" actId="164"/>
          <ac:spMkLst>
            <pc:docMk/>
            <pc:sldMk cId="3902283252" sldId="372"/>
            <ac:spMk id="36" creationId="{34565053-45A7-4574-888B-A1D3002A0FF4}"/>
          </ac:spMkLst>
        </pc:spChg>
        <pc:spChg chg="add mod">
          <ac:chgData name="박태정" userId="e3dc46d7-72cb-4935-82cd-f0920e45a4ed" providerId="ADAL" clId="{AACD9371-18A2-4630-BAF3-81E87A6280B3}" dt="2020-06-07T14:51:27.892" v="3881" actId="1076"/>
          <ac:spMkLst>
            <pc:docMk/>
            <pc:sldMk cId="3902283252" sldId="372"/>
            <ac:spMk id="38" creationId="{1FB6ADA9-0444-4E07-A38F-B3680C9B5171}"/>
          </ac:spMkLst>
        </pc:spChg>
        <pc:spChg chg="add mod">
          <ac:chgData name="박태정" userId="e3dc46d7-72cb-4935-82cd-f0920e45a4ed" providerId="ADAL" clId="{AACD9371-18A2-4630-BAF3-81E87A6280B3}" dt="2020-06-07T14:55:22.905" v="4195" actId="1076"/>
          <ac:spMkLst>
            <pc:docMk/>
            <pc:sldMk cId="3902283252" sldId="372"/>
            <ac:spMk id="41" creationId="{5EBBDF3D-F343-47D6-B98D-A4ED32487CA7}"/>
          </ac:spMkLst>
        </pc:spChg>
        <pc:spChg chg="add mod">
          <ac:chgData name="박태정" userId="e3dc46d7-72cb-4935-82cd-f0920e45a4ed" providerId="ADAL" clId="{AACD9371-18A2-4630-BAF3-81E87A6280B3}" dt="2020-06-07T14:55:25.290" v="4196" actId="1076"/>
          <ac:spMkLst>
            <pc:docMk/>
            <pc:sldMk cId="3902283252" sldId="372"/>
            <ac:spMk id="42" creationId="{C182C9AB-34EF-4F8B-A5E4-A26BD3F77ACF}"/>
          </ac:spMkLst>
        </pc:spChg>
        <pc:spChg chg="add mod">
          <ac:chgData name="박태정" userId="e3dc46d7-72cb-4935-82cd-f0920e45a4ed" providerId="ADAL" clId="{AACD9371-18A2-4630-BAF3-81E87A6280B3}" dt="2020-06-07T14:54:45.720" v="4141" actId="14100"/>
          <ac:spMkLst>
            <pc:docMk/>
            <pc:sldMk cId="3902283252" sldId="372"/>
            <ac:spMk id="43" creationId="{53AB598F-2DC0-430C-8CCC-4D02A43200D4}"/>
          </ac:spMkLst>
        </pc:spChg>
        <pc:spChg chg="add del mod">
          <ac:chgData name="박태정" userId="e3dc46d7-72cb-4935-82cd-f0920e45a4ed" providerId="ADAL" clId="{AACD9371-18A2-4630-BAF3-81E87A6280B3}" dt="2020-06-07T14:56:30.696" v="4253" actId="21"/>
          <ac:spMkLst>
            <pc:docMk/>
            <pc:sldMk cId="3902283252" sldId="372"/>
            <ac:spMk id="46" creationId="{63EC4F4A-AC22-4905-8C36-E23998C663FC}"/>
          </ac:spMkLst>
        </pc:spChg>
        <pc:spChg chg="add mod">
          <ac:chgData name="박태정" userId="e3dc46d7-72cb-4935-82cd-f0920e45a4ed" providerId="ADAL" clId="{AACD9371-18A2-4630-BAF3-81E87A6280B3}" dt="2020-06-07T14:56:28.205" v="4252" actId="164"/>
          <ac:spMkLst>
            <pc:docMk/>
            <pc:sldMk cId="3902283252" sldId="372"/>
            <ac:spMk id="47" creationId="{401B63D6-6CBD-4A16-B95A-B665C5171D4A}"/>
          </ac:spMkLst>
        </pc:spChg>
        <pc:spChg chg="add mod">
          <ac:chgData name="박태정" userId="e3dc46d7-72cb-4935-82cd-f0920e45a4ed" providerId="ADAL" clId="{AACD9371-18A2-4630-BAF3-81E87A6280B3}" dt="2020-06-07T14:56:35.319" v="4255" actId="1076"/>
          <ac:spMkLst>
            <pc:docMk/>
            <pc:sldMk cId="3902283252" sldId="372"/>
            <ac:spMk id="49" creationId="{306DEBE6-220B-4DCC-B460-CD5FC8C3E2A2}"/>
          </ac:spMkLst>
        </pc:spChg>
        <pc:spChg chg="add del mod">
          <ac:chgData name="박태정" userId="e3dc46d7-72cb-4935-82cd-f0920e45a4ed" providerId="ADAL" clId="{AACD9371-18A2-4630-BAF3-81E87A6280B3}" dt="2020-06-07T14:57:15.293" v="4264"/>
          <ac:spMkLst>
            <pc:docMk/>
            <pc:sldMk cId="3902283252" sldId="372"/>
            <ac:spMk id="50" creationId="{209D15F9-E334-479A-A2BB-547013A162E2}"/>
          </ac:spMkLst>
        </pc:spChg>
        <pc:grpChg chg="del mod topLvl">
          <ac:chgData name="박태정" userId="e3dc46d7-72cb-4935-82cd-f0920e45a4ed" providerId="ADAL" clId="{AACD9371-18A2-4630-BAF3-81E87A6280B3}" dt="2020-06-07T14:47:47.308" v="3528" actId="165"/>
          <ac:grpSpMkLst>
            <pc:docMk/>
            <pc:sldMk cId="3902283252" sldId="372"/>
            <ac:grpSpMk id="9" creationId="{AF68DD9A-39B4-44A5-8440-E8E9E6D2449A}"/>
          </ac:grpSpMkLst>
        </pc:grpChg>
        <pc:grpChg chg="add mod">
          <ac:chgData name="박태정" userId="e3dc46d7-72cb-4935-82cd-f0920e45a4ed" providerId="ADAL" clId="{AACD9371-18A2-4630-BAF3-81E87A6280B3}" dt="2020-06-07T14:48:20.992" v="3538" actId="1076"/>
          <ac:grpSpMkLst>
            <pc:docMk/>
            <pc:sldMk cId="3902283252" sldId="372"/>
            <ac:grpSpMk id="17" creationId="{9E5BC61D-19FD-4756-8F86-E379BA2C2BE8}"/>
          </ac:grpSpMkLst>
        </pc:grpChg>
        <pc:grpChg chg="del">
          <ac:chgData name="박태정" userId="e3dc46d7-72cb-4935-82cd-f0920e45a4ed" providerId="ADAL" clId="{AACD9371-18A2-4630-BAF3-81E87A6280B3}" dt="2020-06-07T14:45:03.303" v="3148" actId="165"/>
          <ac:grpSpMkLst>
            <pc:docMk/>
            <pc:sldMk cId="3902283252" sldId="372"/>
            <ac:grpSpMk id="19" creationId="{28904140-43EB-4DD7-B935-8374D4497041}"/>
          </ac:grpSpMkLst>
        </pc:grpChg>
        <pc:grpChg chg="del">
          <ac:chgData name="박태정" userId="e3dc46d7-72cb-4935-82cd-f0920e45a4ed" providerId="ADAL" clId="{AACD9371-18A2-4630-BAF3-81E87A6280B3}" dt="2020-06-07T14:45:05.102" v="3149" actId="478"/>
          <ac:grpSpMkLst>
            <pc:docMk/>
            <pc:sldMk cId="3902283252" sldId="372"/>
            <ac:grpSpMk id="20" creationId="{DA2E6BB6-430A-463A-BD14-CD875E847F9E}"/>
          </ac:grpSpMkLst>
        </pc:grpChg>
        <pc:grpChg chg="del">
          <ac:chgData name="박태정" userId="e3dc46d7-72cb-4935-82cd-f0920e45a4ed" providerId="ADAL" clId="{AACD9371-18A2-4630-BAF3-81E87A6280B3}" dt="2020-06-07T14:45:05.653" v="3150" actId="478"/>
          <ac:grpSpMkLst>
            <pc:docMk/>
            <pc:sldMk cId="3902283252" sldId="372"/>
            <ac:grpSpMk id="23" creationId="{E9F3672F-74E7-474E-A5FE-D9580B6AB165}"/>
          </ac:grpSpMkLst>
        </pc:grpChg>
        <pc:grpChg chg="del">
          <ac:chgData name="박태정" userId="e3dc46d7-72cb-4935-82cd-f0920e45a4ed" providerId="ADAL" clId="{AACD9371-18A2-4630-BAF3-81E87A6280B3}" dt="2020-06-07T14:45:06.717" v="3151" actId="478"/>
          <ac:grpSpMkLst>
            <pc:docMk/>
            <pc:sldMk cId="3902283252" sldId="372"/>
            <ac:grpSpMk id="27" creationId="{C0D062DA-35C0-4251-8368-EB163E8A3A67}"/>
          </ac:grpSpMkLst>
        </pc:grpChg>
        <pc:grpChg chg="del">
          <ac:chgData name="박태정" userId="e3dc46d7-72cb-4935-82cd-f0920e45a4ed" providerId="ADAL" clId="{AACD9371-18A2-4630-BAF3-81E87A6280B3}" dt="2020-06-07T14:45:07.504" v="3152" actId="478"/>
          <ac:grpSpMkLst>
            <pc:docMk/>
            <pc:sldMk cId="3902283252" sldId="372"/>
            <ac:grpSpMk id="31" creationId="{10532015-0D43-406E-A7EB-0234DA6BA67D}"/>
          </ac:grpSpMkLst>
        </pc:grpChg>
        <pc:grpChg chg="add mod">
          <ac:chgData name="박태정" userId="e3dc46d7-72cb-4935-82cd-f0920e45a4ed" providerId="ADAL" clId="{AACD9371-18A2-4630-BAF3-81E87A6280B3}" dt="2020-06-07T14:51:24.473" v="3880" actId="14100"/>
          <ac:grpSpMkLst>
            <pc:docMk/>
            <pc:sldMk cId="3902283252" sldId="372"/>
            <ac:grpSpMk id="37" creationId="{45CDAA5E-E28E-4497-865B-19391CC06EF7}"/>
          </ac:grpSpMkLst>
        </pc:grpChg>
        <pc:grpChg chg="add mod">
          <ac:chgData name="박태정" userId="e3dc46d7-72cb-4935-82cd-f0920e45a4ed" providerId="ADAL" clId="{AACD9371-18A2-4630-BAF3-81E87A6280B3}" dt="2020-06-07T14:55:22.905" v="4195" actId="1076"/>
          <ac:grpSpMkLst>
            <pc:docMk/>
            <pc:sldMk cId="3902283252" sldId="372"/>
            <ac:grpSpMk id="44" creationId="{83D1A146-82E9-4A15-ACC3-7829E91B2F2A}"/>
          </ac:grpSpMkLst>
        </pc:grpChg>
        <pc:grpChg chg="add mod">
          <ac:chgData name="박태정" userId="e3dc46d7-72cb-4935-82cd-f0920e45a4ed" providerId="ADAL" clId="{AACD9371-18A2-4630-BAF3-81E87A6280B3}" dt="2020-06-07T14:56:35.319" v="4255" actId="1076"/>
          <ac:grpSpMkLst>
            <pc:docMk/>
            <pc:sldMk cId="3902283252" sldId="372"/>
            <ac:grpSpMk id="48" creationId="{DD75FF70-C55A-48F6-AD95-A9574A08565E}"/>
          </ac:grpSpMkLst>
        </pc:grpChg>
        <pc:picChg chg="del">
          <ac:chgData name="박태정" userId="e3dc46d7-72cb-4935-82cd-f0920e45a4ed" providerId="ADAL" clId="{AACD9371-18A2-4630-BAF3-81E87A6280B3}" dt="2020-06-07T14:44:57.527" v="3147" actId="478"/>
          <ac:picMkLst>
            <pc:docMk/>
            <pc:sldMk cId="3902283252" sldId="372"/>
            <ac:picMk id="4" creationId="{868F146C-63E4-4BB2-B991-FDD674F651E5}"/>
          </ac:picMkLst>
        </pc:picChg>
        <pc:picChg chg="add del mod">
          <ac:chgData name="박태정" userId="e3dc46d7-72cb-4935-82cd-f0920e45a4ed" providerId="ADAL" clId="{AACD9371-18A2-4630-BAF3-81E87A6280B3}" dt="2020-06-07T14:47:23.147" v="3522" actId="478"/>
          <ac:picMkLst>
            <pc:docMk/>
            <pc:sldMk cId="3902283252" sldId="372"/>
            <ac:picMk id="6" creationId="{2F80016B-66D0-46F4-BB90-C64BD445E01D}"/>
          </ac:picMkLst>
        </pc:picChg>
        <pc:picChg chg="add mod">
          <ac:chgData name="박태정" userId="e3dc46d7-72cb-4935-82cd-f0920e45a4ed" providerId="ADAL" clId="{AACD9371-18A2-4630-BAF3-81E87A6280B3}" dt="2020-06-07T14:48:13.113" v="3535" actId="164"/>
          <ac:picMkLst>
            <pc:docMk/>
            <pc:sldMk cId="3902283252" sldId="372"/>
            <ac:picMk id="12" creationId="{F0D5BC55-0888-4447-98A3-19F02F1B4460}"/>
          </ac:picMkLst>
        </pc:picChg>
        <pc:picChg chg="add mod">
          <ac:chgData name="박태정" userId="e3dc46d7-72cb-4935-82cd-f0920e45a4ed" providerId="ADAL" clId="{AACD9371-18A2-4630-BAF3-81E87A6280B3}" dt="2020-06-07T14:49:07.070" v="3549" actId="164"/>
          <ac:picMkLst>
            <pc:docMk/>
            <pc:sldMk cId="3902283252" sldId="372"/>
            <ac:picMk id="24" creationId="{97BE0D76-2707-47DA-9F1A-530B84EE58A4}"/>
          </ac:picMkLst>
        </pc:picChg>
        <pc:picChg chg="add mod">
          <ac:chgData name="박태정" userId="e3dc46d7-72cb-4935-82cd-f0920e45a4ed" providerId="ADAL" clId="{AACD9371-18A2-4630-BAF3-81E87A6280B3}" dt="2020-06-07T14:49:07.070" v="3549" actId="164"/>
          <ac:picMkLst>
            <pc:docMk/>
            <pc:sldMk cId="3902283252" sldId="372"/>
            <ac:picMk id="35" creationId="{990B874E-F182-4F18-B174-716A28F8F92A}"/>
          </ac:picMkLst>
        </pc:picChg>
        <pc:picChg chg="add mod">
          <ac:chgData name="박태정" userId="e3dc46d7-72cb-4935-82cd-f0920e45a4ed" providerId="ADAL" clId="{AACD9371-18A2-4630-BAF3-81E87A6280B3}" dt="2020-06-07T14:55:25.290" v="4196" actId="1076"/>
          <ac:picMkLst>
            <pc:docMk/>
            <pc:sldMk cId="3902283252" sldId="372"/>
            <ac:picMk id="39" creationId="{8BFC55CC-B038-4392-AB39-EC8CAFE86473}"/>
          </ac:picMkLst>
        </pc:picChg>
        <pc:picChg chg="add mod">
          <ac:chgData name="박태정" userId="e3dc46d7-72cb-4935-82cd-f0920e45a4ed" providerId="ADAL" clId="{AACD9371-18A2-4630-BAF3-81E87A6280B3}" dt="2020-06-07T14:54:39.770" v="4140" actId="164"/>
          <ac:picMkLst>
            <pc:docMk/>
            <pc:sldMk cId="3902283252" sldId="372"/>
            <ac:picMk id="40" creationId="{D096E1CD-9334-4D98-B9CA-9DA34EB864C6}"/>
          </ac:picMkLst>
        </pc:picChg>
        <pc:picChg chg="add mod">
          <ac:chgData name="박태정" userId="e3dc46d7-72cb-4935-82cd-f0920e45a4ed" providerId="ADAL" clId="{AACD9371-18A2-4630-BAF3-81E87A6280B3}" dt="2020-06-07T14:56:28.205" v="4252" actId="164"/>
          <ac:picMkLst>
            <pc:docMk/>
            <pc:sldMk cId="3902283252" sldId="372"/>
            <ac:picMk id="45" creationId="{81BA3F3A-9679-4197-AC3D-A7C7FD5E986D}"/>
          </ac:picMkLst>
        </pc:picChg>
      </pc:sldChg>
      <pc:sldChg chg="addSp delSp modSp add mod">
        <pc:chgData name="박태정" userId="e3dc46d7-72cb-4935-82cd-f0920e45a4ed" providerId="ADAL" clId="{AACD9371-18A2-4630-BAF3-81E87A6280B3}" dt="2020-06-07T15:12:12.946" v="5729" actId="14100"/>
        <pc:sldMkLst>
          <pc:docMk/>
          <pc:sldMk cId="2633593609" sldId="373"/>
        </pc:sldMkLst>
        <pc:spChg chg="mod">
          <ac:chgData name="박태정" userId="e3dc46d7-72cb-4935-82cd-f0920e45a4ed" providerId="ADAL" clId="{AACD9371-18A2-4630-BAF3-81E87A6280B3}" dt="2020-06-07T15:11:39.338" v="5715" actId="20577"/>
          <ac:spMkLst>
            <pc:docMk/>
            <pc:sldMk cId="2633593609" sldId="373"/>
            <ac:spMk id="3" creationId="{532309B2-27D7-4728-B209-2EFA7BF732FF}"/>
          </ac:spMkLst>
        </pc:spChg>
        <pc:spChg chg="add mod">
          <ac:chgData name="박태정" userId="e3dc46d7-72cb-4935-82cd-f0920e45a4ed" providerId="ADAL" clId="{AACD9371-18A2-4630-BAF3-81E87A6280B3}" dt="2020-06-07T15:04:13.087" v="5076" actId="164"/>
          <ac:spMkLst>
            <pc:docMk/>
            <pc:sldMk cId="2633593609" sldId="373"/>
            <ac:spMk id="26" creationId="{D3314EDC-B4DD-4B78-8C52-9D3D078073AD}"/>
          </ac:spMkLst>
        </pc:spChg>
        <pc:spChg chg="add mod">
          <ac:chgData name="박태정" userId="e3dc46d7-72cb-4935-82cd-f0920e45a4ed" providerId="ADAL" clId="{AACD9371-18A2-4630-BAF3-81E87A6280B3}" dt="2020-06-07T15:04:13.087" v="5076" actId="164"/>
          <ac:spMkLst>
            <pc:docMk/>
            <pc:sldMk cId="2633593609" sldId="373"/>
            <ac:spMk id="27" creationId="{4C76E5C3-DAEF-4749-887C-6636E98DD55F}"/>
          </ac:spMkLst>
        </pc:spChg>
        <pc:spChg chg="add mod">
          <ac:chgData name="박태정" userId="e3dc46d7-72cb-4935-82cd-f0920e45a4ed" providerId="ADAL" clId="{AACD9371-18A2-4630-BAF3-81E87A6280B3}" dt="2020-06-07T15:06:59.736" v="5277" actId="164"/>
          <ac:spMkLst>
            <pc:docMk/>
            <pc:sldMk cId="2633593609" sldId="373"/>
            <ac:spMk id="30" creationId="{BD41A8A0-57E2-4AE7-B3D5-849F3742D4F8}"/>
          </ac:spMkLst>
        </pc:spChg>
        <pc:spChg chg="del mod">
          <ac:chgData name="박태정" userId="e3dc46d7-72cb-4935-82cd-f0920e45a4ed" providerId="ADAL" clId="{AACD9371-18A2-4630-BAF3-81E87A6280B3}" dt="2020-06-07T15:03:52.551" v="5070" actId="21"/>
          <ac:spMkLst>
            <pc:docMk/>
            <pc:sldMk cId="2633593609" sldId="373"/>
            <ac:spMk id="33" creationId="{31B592E7-4EB2-4142-B7D7-BE3B9762E47E}"/>
          </ac:spMkLst>
        </pc:spChg>
        <pc:spChg chg="add del mod">
          <ac:chgData name="박태정" userId="e3dc46d7-72cb-4935-82cd-f0920e45a4ed" providerId="ADAL" clId="{AACD9371-18A2-4630-BAF3-81E87A6280B3}" dt="2020-06-07T15:04:35.135" v="5082" actId="1037"/>
          <ac:spMkLst>
            <pc:docMk/>
            <pc:sldMk cId="2633593609" sldId="373"/>
            <ac:spMk id="38" creationId="{1FB6ADA9-0444-4E07-A38F-B3680C9B5171}"/>
          </ac:spMkLst>
        </pc:spChg>
        <pc:spChg chg="add del">
          <ac:chgData name="박태정" userId="e3dc46d7-72cb-4935-82cd-f0920e45a4ed" providerId="ADAL" clId="{AACD9371-18A2-4630-BAF3-81E87A6280B3}" dt="2020-06-07T15:07:40.765" v="5383" actId="478"/>
          <ac:spMkLst>
            <pc:docMk/>
            <pc:sldMk cId="2633593609" sldId="373"/>
            <ac:spMk id="41" creationId="{5EBBDF3D-F343-47D6-B98D-A4ED32487CA7}"/>
          </ac:spMkLst>
        </pc:spChg>
        <pc:spChg chg="add del mod">
          <ac:chgData name="박태정" userId="e3dc46d7-72cb-4935-82cd-f0920e45a4ed" providerId="ADAL" clId="{AACD9371-18A2-4630-BAF3-81E87A6280B3}" dt="2020-06-07T15:06:03.050" v="5206" actId="21"/>
          <ac:spMkLst>
            <pc:docMk/>
            <pc:sldMk cId="2633593609" sldId="373"/>
            <ac:spMk id="42" creationId="{C182C9AB-34EF-4F8B-A5E4-A26BD3F77ACF}"/>
          </ac:spMkLst>
        </pc:spChg>
        <pc:spChg chg="add mod">
          <ac:chgData name="박태정" userId="e3dc46d7-72cb-4935-82cd-f0920e45a4ed" providerId="ADAL" clId="{AACD9371-18A2-4630-BAF3-81E87A6280B3}" dt="2020-06-07T15:09:02.161" v="5435" actId="1076"/>
          <ac:spMkLst>
            <pc:docMk/>
            <pc:sldMk cId="2633593609" sldId="373"/>
            <ac:spMk id="46" creationId="{EA5A20E8-D4BF-4831-9427-D7D735F75F75}"/>
          </ac:spMkLst>
        </pc:spChg>
        <pc:spChg chg="add del">
          <ac:chgData name="박태정" userId="e3dc46d7-72cb-4935-82cd-f0920e45a4ed" providerId="ADAL" clId="{AACD9371-18A2-4630-BAF3-81E87A6280B3}" dt="2020-06-07T15:07:39.200" v="5382" actId="478"/>
          <ac:spMkLst>
            <pc:docMk/>
            <pc:sldMk cId="2633593609" sldId="373"/>
            <ac:spMk id="49" creationId="{306DEBE6-220B-4DCC-B460-CD5FC8C3E2A2}"/>
          </ac:spMkLst>
        </pc:spChg>
        <pc:spChg chg="add mod">
          <ac:chgData name="박태정" userId="e3dc46d7-72cb-4935-82cd-f0920e45a4ed" providerId="ADAL" clId="{AACD9371-18A2-4630-BAF3-81E87A6280B3}" dt="2020-06-07T15:09:07.862" v="5437" actId="1076"/>
          <ac:spMkLst>
            <pc:docMk/>
            <pc:sldMk cId="2633593609" sldId="373"/>
            <ac:spMk id="50" creationId="{7BD3C044-D7C5-44C9-9059-FFB19713F71F}"/>
          </ac:spMkLst>
        </pc:spChg>
        <pc:spChg chg="add mod">
          <ac:chgData name="박태정" userId="e3dc46d7-72cb-4935-82cd-f0920e45a4ed" providerId="ADAL" clId="{AACD9371-18A2-4630-BAF3-81E87A6280B3}" dt="2020-06-07T15:10:51.621" v="5609" actId="20577"/>
          <ac:spMkLst>
            <pc:docMk/>
            <pc:sldMk cId="2633593609" sldId="373"/>
            <ac:spMk id="51" creationId="{3EFB7BD7-F6DD-4045-B8DA-E2688E4DFAC4}"/>
          </ac:spMkLst>
        </pc:spChg>
        <pc:spChg chg="add mod">
          <ac:chgData name="박태정" userId="e3dc46d7-72cb-4935-82cd-f0920e45a4ed" providerId="ADAL" clId="{AACD9371-18A2-4630-BAF3-81E87A6280B3}" dt="2020-06-07T15:11:55.566" v="5723" actId="20577"/>
          <ac:spMkLst>
            <pc:docMk/>
            <pc:sldMk cId="2633593609" sldId="373"/>
            <ac:spMk id="52" creationId="{4D90E743-4C6A-4258-BBB1-C74AF280D33E}"/>
          </ac:spMkLst>
        </pc:spChg>
        <pc:spChg chg="add mod">
          <ac:chgData name="박태정" userId="e3dc46d7-72cb-4935-82cd-f0920e45a4ed" providerId="ADAL" clId="{AACD9371-18A2-4630-BAF3-81E87A6280B3}" dt="2020-06-07T15:12:05.431" v="5726" actId="14100"/>
          <ac:spMkLst>
            <pc:docMk/>
            <pc:sldMk cId="2633593609" sldId="373"/>
            <ac:spMk id="53" creationId="{5A346943-45EA-4A59-9F23-852A833DBB40}"/>
          </ac:spMkLst>
        </pc:spChg>
        <pc:spChg chg="add mod">
          <ac:chgData name="박태정" userId="e3dc46d7-72cb-4935-82cd-f0920e45a4ed" providerId="ADAL" clId="{AACD9371-18A2-4630-BAF3-81E87A6280B3}" dt="2020-06-07T15:12:12.946" v="5729" actId="14100"/>
          <ac:spMkLst>
            <pc:docMk/>
            <pc:sldMk cId="2633593609" sldId="373"/>
            <ac:spMk id="54" creationId="{655F9256-303A-4824-AD6A-2A67FAAB3DBB}"/>
          </ac:spMkLst>
        </pc:spChg>
        <pc:grpChg chg="add mod">
          <ac:chgData name="박태정" userId="e3dc46d7-72cb-4935-82cd-f0920e45a4ed" providerId="ADAL" clId="{AACD9371-18A2-4630-BAF3-81E87A6280B3}" dt="2020-06-07T15:04:13.087" v="5076" actId="164"/>
          <ac:grpSpMkLst>
            <pc:docMk/>
            <pc:sldMk cId="2633593609" sldId="373"/>
            <ac:grpSpMk id="7" creationId="{CA54BFC4-30F7-4A99-8C13-E498C4B40798}"/>
          </ac:grpSpMkLst>
        </pc:grpChg>
        <pc:grpChg chg="add mod">
          <ac:chgData name="박태정" userId="e3dc46d7-72cb-4935-82cd-f0920e45a4ed" providerId="ADAL" clId="{AACD9371-18A2-4630-BAF3-81E87A6280B3}" dt="2020-06-07T15:06:59.736" v="5277" actId="164"/>
          <ac:grpSpMkLst>
            <pc:docMk/>
            <pc:sldMk cId="2633593609" sldId="373"/>
            <ac:grpSpMk id="9" creationId="{11556F8C-596E-4BD5-8E6A-91B0F66830F9}"/>
          </ac:grpSpMkLst>
        </pc:grpChg>
        <pc:grpChg chg="del mod">
          <ac:chgData name="박태정" userId="e3dc46d7-72cb-4935-82cd-f0920e45a4ed" providerId="ADAL" clId="{AACD9371-18A2-4630-BAF3-81E87A6280B3}" dt="2020-06-07T15:05:50.764" v="5199" actId="478"/>
          <ac:grpSpMkLst>
            <pc:docMk/>
            <pc:sldMk cId="2633593609" sldId="373"/>
            <ac:grpSpMk id="17" creationId="{9E5BC61D-19FD-4756-8F86-E379BA2C2BE8}"/>
          </ac:grpSpMkLst>
        </pc:grpChg>
        <pc:grpChg chg="add del mod">
          <ac:chgData name="박태정" userId="e3dc46d7-72cb-4935-82cd-f0920e45a4ed" providerId="ADAL" clId="{AACD9371-18A2-4630-BAF3-81E87A6280B3}" dt="2020-06-07T15:01:24.395" v="4877" actId="478"/>
          <ac:grpSpMkLst>
            <pc:docMk/>
            <pc:sldMk cId="2633593609" sldId="373"/>
            <ac:grpSpMk id="37" creationId="{45CDAA5E-E28E-4497-865B-19391CC06EF7}"/>
          </ac:grpSpMkLst>
        </pc:grpChg>
        <pc:grpChg chg="del">
          <ac:chgData name="박태정" userId="e3dc46d7-72cb-4935-82cd-f0920e45a4ed" providerId="ADAL" clId="{AACD9371-18A2-4630-BAF3-81E87A6280B3}" dt="2020-06-07T15:01:25.726" v="4878" actId="478"/>
          <ac:grpSpMkLst>
            <pc:docMk/>
            <pc:sldMk cId="2633593609" sldId="373"/>
            <ac:grpSpMk id="44" creationId="{83D1A146-82E9-4A15-ACC3-7829E91B2F2A}"/>
          </ac:grpSpMkLst>
        </pc:grpChg>
        <pc:grpChg chg="del">
          <ac:chgData name="박태정" userId="e3dc46d7-72cb-4935-82cd-f0920e45a4ed" providerId="ADAL" clId="{AACD9371-18A2-4630-BAF3-81E87A6280B3}" dt="2020-06-07T15:01:26.848" v="4880" actId="478"/>
          <ac:grpSpMkLst>
            <pc:docMk/>
            <pc:sldMk cId="2633593609" sldId="373"/>
            <ac:grpSpMk id="48" creationId="{DD75FF70-C55A-48F6-AD95-A9574A08565E}"/>
          </ac:grpSpMkLst>
        </pc:grpChg>
        <pc:picChg chg="add mod">
          <ac:chgData name="박태정" userId="e3dc46d7-72cb-4935-82cd-f0920e45a4ed" providerId="ADAL" clId="{AACD9371-18A2-4630-BAF3-81E87A6280B3}" dt="2020-06-07T15:04:13.087" v="5076" actId="164"/>
          <ac:picMkLst>
            <pc:docMk/>
            <pc:sldMk cId="2633593609" sldId="373"/>
            <ac:picMk id="4" creationId="{F16CE63E-453A-49D0-B195-97B3229F1F43}"/>
          </ac:picMkLst>
        </pc:picChg>
        <pc:picChg chg="add mod">
          <ac:chgData name="박태정" userId="e3dc46d7-72cb-4935-82cd-f0920e45a4ed" providerId="ADAL" clId="{AACD9371-18A2-4630-BAF3-81E87A6280B3}" dt="2020-06-07T15:02:57.301" v="4933" actId="1076"/>
          <ac:picMkLst>
            <pc:docMk/>
            <pc:sldMk cId="2633593609" sldId="373"/>
            <ac:picMk id="5" creationId="{37191DDF-0580-4525-A411-CC93F4184B07}"/>
          </ac:picMkLst>
        </pc:picChg>
        <pc:picChg chg="add del">
          <ac:chgData name="박태정" userId="e3dc46d7-72cb-4935-82cd-f0920e45a4ed" providerId="ADAL" clId="{AACD9371-18A2-4630-BAF3-81E87A6280B3}" dt="2020-06-07T15:03:22.084" v="4982" actId="478"/>
          <ac:picMkLst>
            <pc:docMk/>
            <pc:sldMk cId="2633593609" sldId="373"/>
            <ac:picMk id="6" creationId="{4461C5BF-D16C-4CAB-95FE-BD66254FB968}"/>
          </ac:picMkLst>
        </pc:picChg>
        <pc:picChg chg="add mod">
          <ac:chgData name="박태정" userId="e3dc46d7-72cb-4935-82cd-f0920e45a4ed" providerId="ADAL" clId="{AACD9371-18A2-4630-BAF3-81E87A6280B3}" dt="2020-06-07T15:06:59.736" v="5277" actId="164"/>
          <ac:picMkLst>
            <pc:docMk/>
            <pc:sldMk cId="2633593609" sldId="373"/>
            <ac:picMk id="8" creationId="{B54A75B8-AD71-4B28-9176-F62C49698840}"/>
          </ac:picMkLst>
        </pc:picChg>
        <pc:picChg chg="add mod">
          <ac:chgData name="박태정" userId="e3dc46d7-72cb-4935-82cd-f0920e45a4ed" providerId="ADAL" clId="{AACD9371-18A2-4630-BAF3-81E87A6280B3}" dt="2020-06-07T15:08:53.739" v="5432" actId="1076"/>
          <ac:picMkLst>
            <pc:docMk/>
            <pc:sldMk cId="2633593609" sldId="373"/>
            <ac:picMk id="10" creationId="{A99834C5-438F-43AD-A691-FDDA45C2475D}"/>
          </ac:picMkLst>
        </pc:picChg>
        <pc:picChg chg="add del">
          <ac:chgData name="박태정" userId="e3dc46d7-72cb-4935-82cd-f0920e45a4ed" providerId="ADAL" clId="{AACD9371-18A2-4630-BAF3-81E87A6280B3}" dt="2020-06-07T15:10:29.420" v="5600" actId="478"/>
          <ac:picMkLst>
            <pc:docMk/>
            <pc:sldMk cId="2633593609" sldId="373"/>
            <ac:picMk id="11" creationId="{8A25FB47-0BE4-4A14-985B-94D5318D0269}"/>
          </ac:picMkLst>
        </pc:picChg>
        <pc:picChg chg="add mod">
          <ac:chgData name="박태정" userId="e3dc46d7-72cb-4935-82cd-f0920e45a4ed" providerId="ADAL" clId="{AACD9371-18A2-4630-BAF3-81E87A6280B3}" dt="2020-06-07T15:11:46.861" v="5719" actId="1076"/>
          <ac:picMkLst>
            <pc:docMk/>
            <pc:sldMk cId="2633593609" sldId="373"/>
            <ac:picMk id="13" creationId="{C059969D-D295-461F-968C-2FC4E537F3FC}"/>
          </ac:picMkLst>
        </pc:picChg>
        <pc:picChg chg="add mod">
          <ac:chgData name="박태정" userId="e3dc46d7-72cb-4935-82cd-f0920e45a4ed" providerId="ADAL" clId="{AACD9371-18A2-4630-BAF3-81E87A6280B3}" dt="2020-06-07T15:11:49.366" v="5720" actId="14100"/>
          <ac:picMkLst>
            <pc:docMk/>
            <pc:sldMk cId="2633593609" sldId="373"/>
            <ac:picMk id="14" creationId="{485ABC9A-FA5D-408F-81AC-B4039D69D276}"/>
          </ac:picMkLst>
        </pc:picChg>
        <pc:picChg chg="add del">
          <ac:chgData name="박태정" userId="e3dc46d7-72cb-4935-82cd-f0920e45a4ed" providerId="ADAL" clId="{AACD9371-18A2-4630-BAF3-81E87A6280B3}" dt="2020-06-07T15:01:26.148" v="4879" actId="478"/>
          <ac:picMkLst>
            <pc:docMk/>
            <pc:sldMk cId="2633593609" sldId="373"/>
            <ac:picMk id="39" creationId="{8BFC55CC-B038-4392-AB39-EC8CAFE86473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709875292" sldId="373"/>
        </pc:sldMkLst>
      </pc:sldChg>
      <pc:sldChg chg="addSp delSp modSp new mod delAnim modAnim">
        <pc:chgData name="박태정" userId="e3dc46d7-72cb-4935-82cd-f0920e45a4ed" providerId="ADAL" clId="{AACD9371-18A2-4630-BAF3-81E87A6280B3}" dt="2020-06-07T15:15:22.427" v="5751" actId="1076"/>
        <pc:sldMkLst>
          <pc:docMk/>
          <pc:sldMk cId="1204561580" sldId="374"/>
        </pc:sldMkLst>
        <pc:spChg chg="mod">
          <ac:chgData name="박태정" userId="e3dc46d7-72cb-4935-82cd-f0920e45a4ed" providerId="ADAL" clId="{AACD9371-18A2-4630-BAF3-81E87A6280B3}" dt="2020-06-07T15:12:35.096" v="5746"/>
          <ac:spMkLst>
            <pc:docMk/>
            <pc:sldMk cId="1204561580" sldId="374"/>
            <ac:spMk id="2" creationId="{9C541A61-6347-4E4B-84AD-3A1E0AC36F0E}"/>
          </ac:spMkLst>
        </pc:spChg>
        <pc:spChg chg="del">
          <ac:chgData name="박태정" userId="e3dc46d7-72cb-4935-82cd-f0920e45a4ed" providerId="ADAL" clId="{AACD9371-18A2-4630-BAF3-81E87A6280B3}" dt="2020-06-07T15:12:38.794" v="5747" actId="478"/>
          <ac:spMkLst>
            <pc:docMk/>
            <pc:sldMk cId="1204561580" sldId="374"/>
            <ac:spMk id="3" creationId="{1347BA2D-A5D1-4FB5-AE31-D4E68B65C9C9}"/>
          </ac:spMkLst>
        </pc:spChg>
        <pc:picChg chg="add del mod">
          <ac:chgData name="박태정" userId="e3dc46d7-72cb-4935-82cd-f0920e45a4ed" providerId="ADAL" clId="{AACD9371-18A2-4630-BAF3-81E87A6280B3}" dt="2020-06-07T15:13:10.641" v="5749" actId="478"/>
          <ac:picMkLst>
            <pc:docMk/>
            <pc:sldMk cId="1204561580" sldId="374"/>
            <ac:picMk id="4" creationId="{5BBC5F5E-6E5F-43D1-AACF-3160C6B872AF}"/>
          </ac:picMkLst>
        </pc:picChg>
        <pc:picChg chg="add mod">
          <ac:chgData name="박태정" userId="e3dc46d7-72cb-4935-82cd-f0920e45a4ed" providerId="ADAL" clId="{AACD9371-18A2-4630-BAF3-81E87A6280B3}" dt="2020-06-07T15:15:22.427" v="5751" actId="1076"/>
          <ac:picMkLst>
            <pc:docMk/>
            <pc:sldMk cId="1204561580" sldId="374"/>
            <ac:picMk id="5" creationId="{4DF8368E-0D38-4CEE-8310-5121125F3CF9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383086564" sldId="374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588259953" sldId="375"/>
        </pc:sldMkLst>
      </pc:sldChg>
      <pc:sldChg chg="addSp delSp modSp new mod modAnim">
        <pc:chgData name="박태정" userId="e3dc46d7-72cb-4935-82cd-f0920e45a4ed" providerId="ADAL" clId="{AACD9371-18A2-4630-BAF3-81E87A6280B3}" dt="2020-06-07T15:32:31.879" v="5861" actId="1076"/>
        <pc:sldMkLst>
          <pc:docMk/>
          <pc:sldMk cId="4177000945" sldId="375"/>
        </pc:sldMkLst>
        <pc:spChg chg="mod">
          <ac:chgData name="박태정" userId="e3dc46d7-72cb-4935-82cd-f0920e45a4ed" providerId="ADAL" clId="{AACD9371-18A2-4630-BAF3-81E87A6280B3}" dt="2020-06-07T15:31:01.673" v="5858" actId="20577"/>
          <ac:spMkLst>
            <pc:docMk/>
            <pc:sldMk cId="4177000945" sldId="375"/>
            <ac:spMk id="2" creationId="{8F244917-11D6-434D-9CE5-6224A79727B2}"/>
          </ac:spMkLst>
        </pc:spChg>
        <pc:spChg chg="del">
          <ac:chgData name="박태정" userId="e3dc46d7-72cb-4935-82cd-f0920e45a4ed" providerId="ADAL" clId="{AACD9371-18A2-4630-BAF3-81E87A6280B3}" dt="2020-06-07T15:30:50.452" v="5818" actId="478"/>
          <ac:spMkLst>
            <pc:docMk/>
            <pc:sldMk cId="4177000945" sldId="375"/>
            <ac:spMk id="3" creationId="{E36F304A-159C-4D88-88B7-4524D267B6C5}"/>
          </ac:spMkLst>
        </pc:spChg>
        <pc:picChg chg="add mod">
          <ac:chgData name="박태정" userId="e3dc46d7-72cb-4935-82cd-f0920e45a4ed" providerId="ADAL" clId="{AACD9371-18A2-4630-BAF3-81E87A6280B3}" dt="2020-06-07T15:32:31.879" v="5861" actId="1076"/>
          <ac:picMkLst>
            <pc:docMk/>
            <pc:sldMk cId="4177000945" sldId="375"/>
            <ac:picMk id="4" creationId="{9336B05F-FC9D-4DE0-8246-AA43E93C4072}"/>
          </ac:picMkLst>
        </pc:picChg>
      </pc:sldChg>
      <pc:sldChg chg="addSp delSp modSp new mod delAnim modAnim">
        <pc:chgData name="박태정" userId="e3dc46d7-72cb-4935-82cd-f0920e45a4ed" providerId="ADAL" clId="{AACD9371-18A2-4630-BAF3-81E87A6280B3}" dt="2020-06-07T15:30:17.764" v="5817" actId="14100"/>
        <pc:sldMkLst>
          <pc:docMk/>
          <pc:sldMk cId="1638895375" sldId="376"/>
        </pc:sldMkLst>
        <pc:spChg chg="mod">
          <ac:chgData name="박태정" userId="e3dc46d7-72cb-4935-82cd-f0920e45a4ed" providerId="ADAL" clId="{AACD9371-18A2-4630-BAF3-81E87A6280B3}" dt="2020-06-07T15:16:35.002" v="5801" actId="5793"/>
          <ac:spMkLst>
            <pc:docMk/>
            <pc:sldMk cId="1638895375" sldId="376"/>
            <ac:spMk id="2" creationId="{EDA8CAAF-1B0C-49DB-8753-AD77429F05C7}"/>
          </ac:spMkLst>
        </pc:spChg>
        <pc:spChg chg="del">
          <ac:chgData name="박태정" userId="e3dc46d7-72cb-4935-82cd-f0920e45a4ed" providerId="ADAL" clId="{AACD9371-18A2-4630-BAF3-81E87A6280B3}" dt="2020-06-07T15:16:38.945" v="5802" actId="478"/>
          <ac:spMkLst>
            <pc:docMk/>
            <pc:sldMk cId="1638895375" sldId="376"/>
            <ac:spMk id="3" creationId="{5570C3A9-3AF2-4E2C-AE3C-858FAB9858D5}"/>
          </ac:spMkLst>
        </pc:spChg>
        <pc:picChg chg="add del mod">
          <ac:chgData name="박태정" userId="e3dc46d7-72cb-4935-82cd-f0920e45a4ed" providerId="ADAL" clId="{AACD9371-18A2-4630-BAF3-81E87A6280B3}" dt="2020-06-07T15:29:41.965" v="5815" actId="478"/>
          <ac:picMkLst>
            <pc:docMk/>
            <pc:sldMk cId="1638895375" sldId="376"/>
            <ac:picMk id="4" creationId="{E9C6282D-59C9-45E5-B0E2-4B680B9C0103}"/>
          </ac:picMkLst>
        </pc:picChg>
        <pc:picChg chg="add del mod">
          <ac:chgData name="박태정" userId="e3dc46d7-72cb-4935-82cd-f0920e45a4ed" providerId="ADAL" clId="{AACD9371-18A2-4630-BAF3-81E87A6280B3}" dt="2020-06-07T15:25:01.389" v="5812" actId="478"/>
          <ac:picMkLst>
            <pc:docMk/>
            <pc:sldMk cId="1638895375" sldId="376"/>
            <ac:picMk id="5" creationId="{BCBAC451-72E9-42EB-80EC-36843BBD964F}"/>
          </ac:picMkLst>
        </pc:picChg>
        <pc:picChg chg="add mod">
          <ac:chgData name="박태정" userId="e3dc46d7-72cb-4935-82cd-f0920e45a4ed" providerId="ADAL" clId="{AACD9371-18A2-4630-BAF3-81E87A6280B3}" dt="2020-06-07T15:23:22.045" v="5809" actId="14100"/>
          <ac:picMkLst>
            <pc:docMk/>
            <pc:sldMk cId="1638895375" sldId="376"/>
            <ac:picMk id="6" creationId="{17D3C9AD-AFE9-47E0-9E3F-CDCBF6714733}"/>
          </ac:picMkLst>
        </pc:picChg>
        <pc:picChg chg="add mod">
          <ac:chgData name="박태정" userId="e3dc46d7-72cb-4935-82cd-f0920e45a4ed" providerId="ADAL" clId="{AACD9371-18A2-4630-BAF3-81E87A6280B3}" dt="2020-06-07T15:24:37.241" v="5811" actId="14100"/>
          <ac:picMkLst>
            <pc:docMk/>
            <pc:sldMk cId="1638895375" sldId="376"/>
            <ac:picMk id="7" creationId="{0F42E201-EB6E-486D-BA71-77F11A837B9E}"/>
          </ac:picMkLst>
        </pc:picChg>
        <pc:picChg chg="add mod">
          <ac:chgData name="박태정" userId="e3dc46d7-72cb-4935-82cd-f0920e45a4ed" providerId="ADAL" clId="{AACD9371-18A2-4630-BAF3-81E87A6280B3}" dt="2020-06-07T15:26:57.259" v="5814" actId="14100"/>
          <ac:picMkLst>
            <pc:docMk/>
            <pc:sldMk cId="1638895375" sldId="376"/>
            <ac:picMk id="8" creationId="{A30DA517-BC5C-421E-8F3B-BBED1776C652}"/>
          </ac:picMkLst>
        </pc:picChg>
        <pc:picChg chg="add mod">
          <ac:chgData name="박태정" userId="e3dc46d7-72cb-4935-82cd-f0920e45a4ed" providerId="ADAL" clId="{AACD9371-18A2-4630-BAF3-81E87A6280B3}" dt="2020-06-07T15:30:17.764" v="5817" actId="14100"/>
          <ac:picMkLst>
            <pc:docMk/>
            <pc:sldMk cId="1638895375" sldId="376"/>
            <ac:picMk id="9" creationId="{A7C6A99A-E8AA-48A4-8C99-A3DCCB2B7894}"/>
          </ac:picMkLst>
        </pc:picChg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662348702" sldId="376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304691231" sldId="377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201081519" sldId="378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991182901" sldId="379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267705753" sldId="380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942731659" sldId="381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965780746" sldId="382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2194884624" sldId="383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2605969924" sldId="384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458904452" sldId="385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4092757378" sldId="386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3369706570" sldId="387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2911267994" sldId="388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833828283" sldId="389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584832331" sldId="390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2064180596" sldId="391"/>
        </pc:sldMkLst>
      </pc:sldChg>
      <pc:sldChg chg="del">
        <pc:chgData name="박태정" userId="e3dc46d7-72cb-4935-82cd-f0920e45a4ed" providerId="ADAL" clId="{AACD9371-18A2-4630-BAF3-81E87A6280B3}" dt="2020-06-07T13:52:27.229" v="1785" actId="47"/>
        <pc:sldMkLst>
          <pc:docMk/>
          <pc:sldMk cId="1456475037" sldId="392"/>
        </pc:sldMkLst>
      </pc:sldChg>
      <pc:sldMasterChg chg="addSp delSp modSp mod modSldLayout">
        <pc:chgData name="박태정" userId="e3dc46d7-72cb-4935-82cd-f0920e45a4ed" providerId="ADAL" clId="{AACD9371-18A2-4630-BAF3-81E87A6280B3}" dt="2020-06-07T13:28:07.869" v="22"/>
        <pc:sldMasterMkLst>
          <pc:docMk/>
          <pc:sldMasterMk cId="0" sldId="2147483660"/>
        </pc:sldMasterMkLst>
        <pc:spChg chg="add mod">
          <ac:chgData name="박태정" userId="e3dc46d7-72cb-4935-82cd-f0920e45a4ed" providerId="ADAL" clId="{AACD9371-18A2-4630-BAF3-81E87A6280B3}" dt="2020-06-07T13:28:07.869" v="22"/>
          <ac:spMkLst>
            <pc:docMk/>
            <pc:sldMasterMk cId="0" sldId="2147483660"/>
            <ac:spMk id="13" creationId="{31CC623A-7238-4C25-83AE-74AA7BC74058}"/>
          </ac:spMkLst>
        </pc:spChg>
        <pc:spChg chg="add mod">
          <ac:chgData name="박태정" userId="e3dc46d7-72cb-4935-82cd-f0920e45a4ed" providerId="ADAL" clId="{AACD9371-18A2-4630-BAF3-81E87A6280B3}" dt="2020-06-07T13:28:07.869" v="22"/>
          <ac:spMkLst>
            <pc:docMk/>
            <pc:sldMasterMk cId="0" sldId="2147483660"/>
            <ac:spMk id="14" creationId="{44E0D8FA-212E-4DCC-9017-0A8E8EBD3B62}"/>
          </ac:spMkLst>
        </pc:spChg>
        <pc:spChg chg="del">
          <ac:chgData name="박태정" userId="e3dc46d7-72cb-4935-82cd-f0920e45a4ed" providerId="ADAL" clId="{AACD9371-18A2-4630-BAF3-81E87A6280B3}" dt="2020-06-07T13:28:07.403" v="21" actId="478"/>
          <ac:spMkLst>
            <pc:docMk/>
            <pc:sldMasterMk cId="0" sldId="2147483660"/>
            <ac:spMk id="19" creationId="{00000000-0000-0000-0000-000000000000}"/>
          </ac:spMkLst>
        </pc:spChg>
        <pc:sldLayoutChg chg="addSp delSp modSp mod">
          <pc:chgData name="박태정" userId="e3dc46d7-72cb-4935-82cd-f0920e45a4ed" providerId="ADAL" clId="{AACD9371-18A2-4630-BAF3-81E87A6280B3}" dt="2020-06-07T13:27:59.318" v="20"/>
          <pc:sldLayoutMkLst>
            <pc:docMk/>
            <pc:sldMasterMk cId="0" sldId="2147483660"/>
            <pc:sldLayoutMk cId="0" sldId="2147483661"/>
          </pc:sldLayoutMkLst>
          <pc:spChg chg="add mod">
            <ac:chgData name="박태정" userId="e3dc46d7-72cb-4935-82cd-f0920e45a4ed" providerId="ADAL" clId="{AACD9371-18A2-4630-BAF3-81E87A6280B3}" dt="2020-06-07T13:27:59.318" v="20"/>
            <ac:spMkLst>
              <pc:docMk/>
              <pc:sldMasterMk cId="0" sldId="2147483660"/>
              <pc:sldLayoutMk cId="0" sldId="2147483661"/>
              <ac:spMk id="13" creationId="{B8156C8E-2AD8-4B07-84EC-AF782869CA51}"/>
            </ac:spMkLst>
          </pc:spChg>
          <pc:spChg chg="add mod">
            <ac:chgData name="박태정" userId="e3dc46d7-72cb-4935-82cd-f0920e45a4ed" providerId="ADAL" clId="{AACD9371-18A2-4630-BAF3-81E87A6280B3}" dt="2020-06-07T13:27:59.318" v="20"/>
            <ac:spMkLst>
              <pc:docMk/>
              <pc:sldMasterMk cId="0" sldId="2147483660"/>
              <pc:sldLayoutMk cId="0" sldId="2147483661"/>
              <ac:spMk id="14" creationId="{544AF679-08D4-4001-B347-D390ACA39749}"/>
            </ac:spMkLst>
          </pc:spChg>
          <pc:spChg chg="del">
            <ac:chgData name="박태정" userId="e3dc46d7-72cb-4935-82cd-f0920e45a4ed" providerId="ADAL" clId="{AACD9371-18A2-4630-BAF3-81E87A6280B3}" dt="2020-06-07T13:27:58.792" v="19" actId="478"/>
            <ac:spMkLst>
              <pc:docMk/>
              <pc:sldMasterMk cId="0" sldId="2147483660"/>
              <pc:sldLayoutMk cId="0" sldId="2147483661"/>
              <ac:spMk id="1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2020-06-07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2020-06-07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6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01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361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9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4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36">
            <a:extLst>
              <a:ext uri="{FF2B5EF4-FFF2-40B4-BE49-F238E27FC236}">
                <a16:creationId xmlns:a16="http://schemas.microsoft.com/office/drawing/2014/main" id="{B8156C8E-2AD8-4B07-84EC-AF782869CA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4AF679-08D4-4001-B347-D390ACA39749}"/>
              </a:ext>
            </a:extLst>
          </p:cNvPr>
          <p:cNvSpPr/>
          <p:nvPr userDrawn="1"/>
        </p:nvSpPr>
        <p:spPr>
          <a:xfrm>
            <a:off x="2349380" y="652562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Copyright 2020. Taejung Park </a:t>
            </a:r>
          </a:p>
          <a:p>
            <a:r>
              <a:rPr lang="en-US" altLang="ko-KR" sz="800" dirty="0">
                <a:solidFill>
                  <a:srgbClr val="FFFF00"/>
                </a:solidFill>
              </a:rPr>
              <a:t>All rights reserved. All contents cannot be copied or used without permission. 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36">
            <a:extLst>
              <a:ext uri="{FF2B5EF4-FFF2-40B4-BE49-F238E27FC236}">
                <a16:creationId xmlns:a16="http://schemas.microsoft.com/office/drawing/2014/main" id="{31CC623A-7238-4C25-83AE-74AA7BC740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E0D8FA-212E-4DCC-9017-0A8E8EBD3B62}"/>
              </a:ext>
            </a:extLst>
          </p:cNvPr>
          <p:cNvSpPr/>
          <p:nvPr userDrawn="1"/>
        </p:nvSpPr>
        <p:spPr>
          <a:xfrm>
            <a:off x="2349380" y="652562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Copyright 2020. Taejung Park </a:t>
            </a:r>
          </a:p>
          <a:p>
            <a:r>
              <a:rPr lang="en-US" altLang="ko-KR" sz="800" dirty="0">
                <a:solidFill>
                  <a:srgbClr val="FFFF00"/>
                </a:solidFill>
              </a:rPr>
              <a:t>All rights reserved. All contents cannot be copied or used without permission. 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7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6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video" Target="../media/media7.mp4"/><Relationship Id="rId11" Type="http://schemas.openxmlformats.org/officeDocument/2006/relationships/image" Target="../media/image35.png"/><Relationship Id="rId5" Type="http://schemas.microsoft.com/office/2007/relationships/media" Target="../media/media7.mp4"/><Relationship Id="rId10" Type="http://schemas.openxmlformats.org/officeDocument/2006/relationships/image" Target="../media/image34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creencrush.com/motion-capture-movies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newswith.net/2020/05/3d-%EB%AA%A8%EC%85%98-%EC%BA%A1%EC%B2%98-%EC%8B%9C%EC%9E%A5-%EA%B3%A0%EA%B8%89-%EA%B8%B0%EC%88%A0-%EB%B0%8F-%EC%83%88%EB%A1%9C%EC%9A%B4-%ED%98%81%EC%8B%A0-2020-2026-vicon-%EB%AA%A8%EC%85%9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digitalstudiome.com/article-1936-tracking-motion-capture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vr.cs.uiuc.edu/node300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doubleimpactstudio.com/brief-history-of-motion-captu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cs.cityu.edu.hk/~howard/Teaching/CS4185-5185-2007-SemA/Group12/BVH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www.cgspeed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.xml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microsoft.com/office/2007/relationships/media" Target="../media/media2.mp4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.xml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microsoft.com/office/2007/relationships/media" Target="../media/media2.mp4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>
                <a:solidFill>
                  <a:srgbClr val="9966FF"/>
                </a:solidFill>
              </a:rPr>
              <a:t>애니메이션</a:t>
            </a:r>
            <a:br>
              <a:rPr lang="en-US" altLang="ko-KR" dirty="0"/>
            </a:b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Motion</a:t>
            </a:r>
            <a:r>
              <a:rPr lang="ko-KR" altLang="en-US" sz="2400" dirty="0"/>
              <a:t> </a:t>
            </a:r>
            <a:r>
              <a:rPr lang="en-US" altLang="ko-KR" sz="2400" dirty="0"/>
              <a:t>Capture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41A61-6347-4E4B-84AD-3A1E0AC3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4DF8368E-0D38-4CEE-8310-5121125F3C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4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84784"/>
            <a:ext cx="9144000" cy="4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8CAAF-1B0C-49DB-8753-AD77429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이외에도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17D3C9AD-AFE9-47E0-9E3F-CDCBF67147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81.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3428206"/>
            <a:ext cx="4572000" cy="2332832"/>
          </a:xfrm>
          <a:prstGeom prst="rect">
            <a:avLst/>
          </a:prstGeom>
        </p:spPr>
      </p:pic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0F42E201-EB6E-486D-BA71-77F11A837B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428206"/>
            <a:ext cx="4572000" cy="2332832"/>
          </a:xfrm>
          <a:prstGeom prst="rect">
            <a:avLst/>
          </a:prstGeom>
        </p:spPr>
      </p:pic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A30DA517-BC5C-421E-8F3B-BBED1776C65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72000" y="1095376"/>
            <a:ext cx="4572000" cy="2332832"/>
          </a:xfrm>
          <a:prstGeom prst="rect">
            <a:avLst/>
          </a:prstGeom>
        </p:spPr>
      </p:pic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A7C6A99A-E8AA-48A4-8C99-A3DCCB2B789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1095376"/>
            <a:ext cx="4572000" cy="23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44917-11D6-434D-9CE5-6224A797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한학기 동안 수고하셨습니다</a:t>
            </a:r>
          </a:p>
        </p:txBody>
      </p:sp>
      <p:pic>
        <p:nvPicPr>
          <p:cNvPr id="4" name="Final.max">
            <a:hlinkClick r:id="" action="ppaction://media"/>
            <a:extLst>
              <a:ext uri="{FF2B5EF4-FFF2-40B4-BE49-F238E27FC236}">
                <a16:creationId xmlns:a16="http://schemas.microsoft.com/office/drawing/2014/main" id="{9336B05F-FC9D-4DE0-8246-AA43E93C40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0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Motion Capture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Motion Capture(</a:t>
            </a:r>
            <a:r>
              <a:rPr lang="en-US" altLang="ko-KR" sz="2000" kern="0" dirty="0" err="1">
                <a:latin typeface="+mn-ea"/>
              </a:rPr>
              <a:t>MoCap</a:t>
            </a:r>
            <a:r>
              <a:rPr lang="en-US" altLang="ko-KR" sz="2000" kern="0" dirty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자연스러운 인체 동작을 얻기 위해서 관절에 센서</a:t>
            </a:r>
            <a:r>
              <a:rPr lang="en-US" altLang="ko-KR" sz="1600" kern="0" dirty="0">
                <a:latin typeface="+mn-ea"/>
              </a:rPr>
              <a:t>(marker)</a:t>
            </a:r>
            <a:r>
              <a:rPr lang="ko-KR" altLang="en-US" sz="1600" kern="0" dirty="0">
                <a:latin typeface="+mn-ea"/>
              </a:rPr>
              <a:t>가 </a:t>
            </a:r>
            <a:br>
              <a:rPr lang="en-US" altLang="ko-KR" sz="1600" kern="0" dirty="0">
                <a:latin typeface="+mn-ea"/>
              </a:rPr>
            </a:br>
            <a:r>
              <a:rPr lang="ko-KR" altLang="en-US" sz="1600" kern="0" dirty="0">
                <a:latin typeface="+mn-ea"/>
              </a:rPr>
              <a:t>부착된 특수한 복장을 한 상태로 연기를 진행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최근에는 얼굴에도 센서</a:t>
            </a:r>
            <a:r>
              <a:rPr lang="en-US" altLang="ko-KR" sz="1200" kern="0" dirty="0">
                <a:latin typeface="+mn-ea"/>
              </a:rPr>
              <a:t>(marker)</a:t>
            </a:r>
            <a:r>
              <a:rPr lang="ko-KR" altLang="en-US" sz="1200" kern="0" dirty="0">
                <a:latin typeface="+mn-ea"/>
              </a:rPr>
              <a:t>에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ko-KR" altLang="en-US" sz="1200" kern="0" dirty="0">
                <a:latin typeface="+mn-ea"/>
              </a:rPr>
              <a:t>붙여서 표정까지 캡처함</a:t>
            </a:r>
            <a:br>
              <a:rPr lang="en-US" altLang="ko-KR" sz="1200" kern="0" dirty="0">
                <a:latin typeface="+mn-ea"/>
              </a:rPr>
            </a:br>
            <a:r>
              <a:rPr lang="en-US" altLang="ko-KR" sz="1200" kern="0" dirty="0">
                <a:latin typeface="+mn-ea"/>
              </a:rPr>
              <a:t>	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이 때 각 관절에서 </a:t>
            </a:r>
            <a:br>
              <a:rPr lang="en-US" altLang="ko-KR" sz="1600" kern="0" dirty="0">
                <a:latin typeface="+mn-ea"/>
              </a:rPr>
            </a:br>
            <a:r>
              <a:rPr lang="en-US" altLang="ko-KR" sz="1600" kern="0" dirty="0">
                <a:latin typeface="+mn-ea"/>
              </a:rPr>
              <a:t>transform </a:t>
            </a:r>
            <a:r>
              <a:rPr lang="ko-KR" altLang="en-US" sz="1600" kern="0" dirty="0">
                <a:latin typeface="+mn-ea"/>
              </a:rPr>
              <a:t>정보</a:t>
            </a:r>
            <a:r>
              <a:rPr lang="en-US" altLang="ko-KR" sz="1600" kern="0" dirty="0">
                <a:latin typeface="+mn-ea"/>
              </a:rPr>
              <a:t>(translation (position), rotation, scale)</a:t>
            </a:r>
            <a:r>
              <a:rPr lang="ko-KR" altLang="en-US" sz="1600" kern="0" dirty="0">
                <a:latin typeface="+mn-ea"/>
              </a:rPr>
              <a:t>를</a:t>
            </a:r>
            <a:r>
              <a:rPr lang="en-US" altLang="ko-KR" sz="1600" kern="0" dirty="0">
                <a:latin typeface="+mn-ea"/>
              </a:rPr>
              <a:t> </a:t>
            </a:r>
            <a:br>
              <a:rPr lang="en-US" altLang="ko-KR" sz="1600" kern="0" dirty="0">
                <a:latin typeface="+mn-ea"/>
              </a:rPr>
            </a:br>
            <a:r>
              <a:rPr lang="ko-KR" altLang="en-US" sz="1600" kern="0" dirty="0">
                <a:latin typeface="+mn-ea"/>
              </a:rPr>
              <a:t>각 시간 </a:t>
            </a:r>
            <a:r>
              <a:rPr lang="en-US" altLang="ko-KR" sz="1600" kern="0" dirty="0">
                <a:latin typeface="+mn-ea"/>
              </a:rPr>
              <a:t>frame</a:t>
            </a:r>
            <a:r>
              <a:rPr lang="ko-KR" altLang="en-US" sz="1600" kern="0" dirty="0">
                <a:latin typeface="+mn-ea"/>
              </a:rPr>
              <a:t>별로 캡처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이 정보를 </a:t>
            </a:r>
            <a:r>
              <a:rPr lang="en-US" altLang="ko-KR" sz="1600" kern="0" dirty="0">
                <a:latin typeface="+mn-ea"/>
              </a:rPr>
              <a:t>biped</a:t>
            </a:r>
            <a:r>
              <a:rPr lang="ko-KR" altLang="en-US" sz="1600" kern="0" dirty="0">
                <a:latin typeface="+mn-ea"/>
              </a:rPr>
              <a:t>에 적용하면 자연스러운 인체 애니메이션을 </a:t>
            </a:r>
            <a:br>
              <a:rPr lang="en-US" altLang="ko-KR" sz="1600" kern="0" dirty="0">
                <a:latin typeface="+mn-ea"/>
              </a:rPr>
            </a:br>
            <a:r>
              <a:rPr lang="ko-KR" altLang="en-US" sz="1600" kern="0" dirty="0">
                <a:latin typeface="+mn-ea"/>
              </a:rPr>
              <a:t>얻을 수 있음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051DB-5315-4083-8C04-FA9181389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24" y="180797"/>
            <a:ext cx="2158278" cy="1793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2AA911-9A27-470F-A795-170DEF01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93" y="2417034"/>
            <a:ext cx="2158278" cy="1740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C704F4-9571-40F1-A257-C9BFA500E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024" y="4484566"/>
            <a:ext cx="2381976" cy="1689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BDD0FE-0CDA-4463-B349-797C914FC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259" y="4541299"/>
            <a:ext cx="2708278" cy="14590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8034C-EE9C-4C5F-96A1-DBB4C2A80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78" y="4546818"/>
            <a:ext cx="2708277" cy="14480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23286D-016E-4891-AE6F-7228CC05D670}"/>
              </a:ext>
            </a:extLst>
          </p:cNvPr>
          <p:cNvSpPr/>
          <p:nvPr/>
        </p:nvSpPr>
        <p:spPr>
          <a:xfrm>
            <a:off x="500034" y="602915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8"/>
              </a:rPr>
              <a:t>https://screencrush.com/</a:t>
            </a:r>
            <a:r>
              <a:rPr lang="en-US" altLang="ko-KR" sz="900" dirty="0">
                <a:hlinkClick r:id="rId8"/>
              </a:rPr>
              <a:t>motion-capture-movies</a:t>
            </a:r>
            <a:r>
              <a:rPr lang="en-US" altLang="ko-KR" sz="1000" dirty="0">
                <a:hlinkClick r:id="rId8"/>
              </a:rPr>
              <a:t>/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194546-9A15-4C3A-BF64-7C43D9710F6E}"/>
              </a:ext>
            </a:extLst>
          </p:cNvPr>
          <p:cNvSpPr/>
          <p:nvPr/>
        </p:nvSpPr>
        <p:spPr>
          <a:xfrm>
            <a:off x="3146847" y="605903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hlinkClick r:id="rId9"/>
              </a:rPr>
              <a:t>https://www.doubleimpactstudio.com/brief-history-of-motion-capture/</a:t>
            </a:r>
            <a:endParaRPr lang="ko-KR" altLang="en-US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6CDD6D-0C38-4B41-AF82-C06F6C4408A1}"/>
              </a:ext>
            </a:extLst>
          </p:cNvPr>
          <p:cNvSpPr/>
          <p:nvPr/>
        </p:nvSpPr>
        <p:spPr>
          <a:xfrm>
            <a:off x="7022462" y="6130894"/>
            <a:ext cx="19159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10"/>
              </a:rPr>
              <a:t>http://vr.cs.uiuc.edu/node300.html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0E2D9B-5E31-4C00-B917-6C14ACA4ADB8}"/>
              </a:ext>
            </a:extLst>
          </p:cNvPr>
          <p:cNvSpPr/>
          <p:nvPr/>
        </p:nvSpPr>
        <p:spPr>
          <a:xfrm>
            <a:off x="5468263" y="41874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hlinkClick r:id="rId11"/>
              </a:rPr>
              <a:t>https://www.digitalstudiome.com/article-1936-tracking-motion-capture</a:t>
            </a:r>
            <a:endParaRPr lang="ko-KR" altLang="en-US" sz="9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66849-4833-4C26-B797-C8598BB9B965}"/>
              </a:ext>
            </a:extLst>
          </p:cNvPr>
          <p:cNvSpPr/>
          <p:nvPr/>
        </p:nvSpPr>
        <p:spPr>
          <a:xfrm>
            <a:off x="7219142" y="1960287"/>
            <a:ext cx="12801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12"/>
              </a:rPr>
              <a:t>https://newswith.net/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5483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err="1"/>
              <a:t>MoCap</a:t>
            </a:r>
            <a:r>
              <a:rPr lang="en-US" altLang="ko-KR" sz="2800" dirty="0"/>
              <a:t> Data Format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102" y="123993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*.</a:t>
            </a:r>
            <a:r>
              <a:rPr lang="en-US" altLang="ko-KR" sz="2000" kern="0" dirty="0" err="1">
                <a:latin typeface="+mn-ea"/>
              </a:rPr>
              <a:t>bvh</a:t>
            </a:r>
            <a:r>
              <a:rPr lang="en-US" altLang="ko-KR" sz="2000" kern="0" dirty="0">
                <a:latin typeface="+mn-ea"/>
              </a:rPr>
              <a:t> </a:t>
            </a:r>
            <a:r>
              <a:rPr lang="ko-KR" altLang="en-US" sz="2000" kern="0" dirty="0">
                <a:latin typeface="+mn-ea"/>
              </a:rPr>
              <a:t>파일 형식</a:t>
            </a: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계층 구조를 정의하고 시간 </a:t>
            </a:r>
            <a:r>
              <a:rPr lang="en-US" altLang="ko-KR" sz="1600" kern="0" dirty="0">
                <a:latin typeface="+mn-ea"/>
              </a:rPr>
              <a:t>frame</a:t>
            </a:r>
            <a:r>
              <a:rPr lang="ko-KR" altLang="en-US" sz="1600" kern="0" dirty="0">
                <a:latin typeface="+mn-ea"/>
              </a:rPr>
              <a:t>별 </a:t>
            </a:r>
            <a:r>
              <a:rPr lang="en-US" altLang="ko-KR" sz="1600" kern="0" dirty="0">
                <a:latin typeface="+mn-ea"/>
              </a:rPr>
              <a:t>position, rotation, scale </a:t>
            </a:r>
            <a:r>
              <a:rPr lang="ko-KR" altLang="en-US" sz="1600" kern="0" dirty="0">
                <a:latin typeface="+mn-ea"/>
              </a:rPr>
              <a:t>정보를 텍스트 파일 형식으로 표시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텍스트 파일 형식이기 때문에 확장자가 </a:t>
            </a:r>
            <a:r>
              <a:rPr lang="en-US" altLang="ko-KR" sz="1200" kern="0" dirty="0">
                <a:latin typeface="+mn-ea"/>
              </a:rPr>
              <a:t>*.</a:t>
            </a:r>
            <a:r>
              <a:rPr lang="en-US" altLang="ko-KR" sz="1200" kern="0" dirty="0" err="1">
                <a:latin typeface="+mn-ea"/>
              </a:rPr>
              <a:t>bvh</a:t>
            </a:r>
            <a:r>
              <a:rPr lang="ko-KR" altLang="en-US" sz="1200" kern="0" dirty="0">
                <a:latin typeface="+mn-ea"/>
              </a:rPr>
              <a:t>이지만</a:t>
            </a:r>
            <a:br>
              <a:rPr lang="en-US" altLang="ko-KR" sz="1200" kern="0" dirty="0">
                <a:latin typeface="+mn-ea"/>
              </a:rPr>
            </a:br>
            <a:r>
              <a:rPr lang="ko-KR" altLang="en-US" sz="1200" kern="0" dirty="0">
                <a:latin typeface="+mn-ea"/>
              </a:rPr>
              <a:t>텍스트 편집기에서 열 수 있음</a:t>
            </a:r>
            <a:br>
              <a:rPr lang="en-US" altLang="ko-KR" sz="1200" kern="0" dirty="0">
                <a:latin typeface="+mn-ea"/>
              </a:rPr>
            </a:b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파일의 앞부분은 계층 구조 정의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뒤쪽은 </a:t>
            </a:r>
            <a:br>
              <a:rPr lang="en-US" altLang="ko-KR" sz="1600" kern="0" dirty="0">
                <a:latin typeface="+mn-ea"/>
              </a:rPr>
            </a:br>
            <a:r>
              <a:rPr lang="en-US" altLang="ko-KR" sz="1600" kern="0" dirty="0">
                <a:latin typeface="+mn-ea"/>
              </a:rPr>
              <a:t>frame</a:t>
            </a:r>
            <a:r>
              <a:rPr lang="ko-KR" altLang="en-US" sz="1600" kern="0" dirty="0">
                <a:latin typeface="+mn-ea"/>
              </a:rPr>
              <a:t>별 </a:t>
            </a:r>
            <a:r>
              <a:rPr lang="en-US" altLang="ko-KR" sz="1600" kern="0" dirty="0">
                <a:latin typeface="+mn-ea"/>
              </a:rPr>
              <a:t>position, rotation, scale</a:t>
            </a:r>
            <a:r>
              <a:rPr lang="ko-KR" altLang="en-US" sz="1600" kern="0" dirty="0">
                <a:latin typeface="+mn-ea"/>
              </a:rPr>
              <a:t> 수치 데이터로</a:t>
            </a:r>
            <a:br>
              <a:rPr lang="en-US" altLang="ko-KR" sz="1600" kern="0" dirty="0">
                <a:latin typeface="+mn-ea"/>
              </a:rPr>
            </a:br>
            <a:r>
              <a:rPr lang="ko-KR" altLang="en-US" sz="1600" kern="0" dirty="0">
                <a:latin typeface="+mn-ea"/>
              </a:rPr>
              <a:t>구성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0EE4C3-B61C-4B1A-9809-DEAD3301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48" y="1912219"/>
            <a:ext cx="3806829" cy="17912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DDE7D9-2A53-4E82-8DF5-D4E81733D039}"/>
              </a:ext>
            </a:extLst>
          </p:cNvPr>
          <p:cNvSpPr/>
          <p:nvPr/>
        </p:nvSpPr>
        <p:spPr>
          <a:xfrm>
            <a:off x="5333748" y="3766437"/>
            <a:ext cx="35417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Source : </a:t>
            </a:r>
            <a:endParaRPr lang="en-US" altLang="ko-KR" sz="900" dirty="0">
              <a:hlinkClick r:id="rId4"/>
            </a:endParaRPr>
          </a:p>
          <a:p>
            <a:r>
              <a:rPr lang="en-US" altLang="ko-KR" sz="900" dirty="0">
                <a:hlinkClick r:id="rId4"/>
              </a:rPr>
              <a:t>https://www.cs.cityu.edu.hk/~howard/Teaching/CS4185-5185-2007-SemA/Group12/BVH.html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38D123-B4BE-43E4-BE7B-D15B0E1AB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54" y="3140968"/>
            <a:ext cx="2520280" cy="2958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123EFB-C7BF-4A4D-BC4D-243034261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725144"/>
            <a:ext cx="3607502" cy="1472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14E12F-B3DD-4A28-9567-73546956B6D7}"/>
              </a:ext>
            </a:extLst>
          </p:cNvPr>
          <p:cNvSpPr/>
          <p:nvPr/>
        </p:nvSpPr>
        <p:spPr>
          <a:xfrm>
            <a:off x="2306512" y="6122106"/>
            <a:ext cx="8771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kern="0" dirty="0">
                <a:latin typeface="+mn-ea"/>
              </a:rPr>
              <a:t>앞부분</a:t>
            </a:r>
            <a:endParaRPr lang="ko-KR" altLang="en-US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D09472-B609-475C-BD82-CB98187E2350}"/>
              </a:ext>
            </a:extLst>
          </p:cNvPr>
          <p:cNvSpPr/>
          <p:nvPr/>
        </p:nvSpPr>
        <p:spPr>
          <a:xfrm>
            <a:off x="5937169" y="6212878"/>
            <a:ext cx="8771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kern="0" dirty="0">
                <a:latin typeface="+mn-ea"/>
              </a:rPr>
              <a:t>뒷부분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923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CMU Graphics Lab </a:t>
            </a:r>
            <a:r>
              <a:rPr lang="en-US" altLang="ko-KR" sz="2800" dirty="0" err="1"/>
              <a:t>MoCap</a:t>
            </a:r>
            <a:r>
              <a:rPr lang="en-US" altLang="ko-KR" sz="2800" dirty="0"/>
              <a:t> Database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CMU </a:t>
            </a:r>
            <a:r>
              <a:rPr lang="en-US" altLang="ko-KR" sz="2000" kern="0" dirty="0" err="1">
                <a:latin typeface="+mn-ea"/>
              </a:rPr>
              <a:t>MoCap</a:t>
            </a:r>
            <a:r>
              <a:rPr lang="en-US" altLang="ko-KR" sz="2000" kern="0" dirty="0">
                <a:latin typeface="+mn-ea"/>
              </a:rPr>
              <a:t> Database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CMU(Carnegie Mellon University) Graphics </a:t>
            </a:r>
            <a:r>
              <a:rPr lang="ko-KR" altLang="en-US" sz="1600" kern="0" dirty="0">
                <a:latin typeface="+mn-ea"/>
              </a:rPr>
              <a:t>연구실에서 무료로 제공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>
                <a:hlinkClick r:id="rId3"/>
              </a:rPr>
              <a:t>http://mocap.cs.cmu.edu/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err="1">
                <a:latin typeface="+mn-ea"/>
              </a:rPr>
              <a:t>Cgspeed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사이트 </a:t>
            </a:r>
            <a:r>
              <a:rPr lang="en-US" altLang="ko-KR" sz="1600" kern="0" dirty="0">
                <a:latin typeface="+mn-ea"/>
              </a:rPr>
              <a:t>- 3dsMax</a:t>
            </a:r>
            <a:r>
              <a:rPr lang="ko-KR" altLang="en-US" sz="1600" kern="0" dirty="0">
                <a:latin typeface="+mn-ea"/>
              </a:rPr>
              <a:t>에 맞춘 </a:t>
            </a:r>
            <a:r>
              <a:rPr lang="en-US" altLang="ko-KR" sz="1600" kern="0" dirty="0">
                <a:latin typeface="+mn-ea"/>
              </a:rPr>
              <a:t>CMU </a:t>
            </a:r>
            <a:r>
              <a:rPr lang="en-US" altLang="ko-KR" sz="1600" kern="0" dirty="0" err="1">
                <a:latin typeface="+mn-ea"/>
              </a:rPr>
              <a:t>MoCap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데이터 세트 이용 가능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>
                <a:hlinkClick r:id="rId4"/>
              </a:rPr>
              <a:t>http://www.cgspeed.com/</a:t>
            </a:r>
            <a:endParaRPr lang="en-US" altLang="ko-KR" sz="1200" dirty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파일을 받은 후 압축을 풀면 각 </a:t>
            </a:r>
            <a:r>
              <a:rPr lang="en-US" altLang="ko-KR" sz="1200" kern="0" dirty="0" err="1">
                <a:latin typeface="+mn-ea"/>
              </a:rPr>
              <a:t>MoCap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ko-KR" altLang="en-US" sz="1200" kern="0" dirty="0">
                <a:latin typeface="+mn-ea"/>
              </a:rPr>
              <a:t>데이터의 설명을 볼 수 있음</a:t>
            </a:r>
            <a:r>
              <a:rPr lang="en-US" altLang="ko-KR" sz="1200" kern="0" dirty="0">
                <a:latin typeface="+mn-ea"/>
              </a:rPr>
              <a:t>(Excel file - </a:t>
            </a:r>
            <a:r>
              <a:rPr lang="en-US" altLang="ko-KR" sz="1200" kern="0" dirty="0" err="1">
                <a:latin typeface="+mn-ea"/>
              </a:rPr>
              <a:t>cmu</a:t>
            </a:r>
            <a:r>
              <a:rPr lang="en-US" altLang="ko-KR" sz="1200" kern="0" dirty="0">
                <a:latin typeface="+mn-ea"/>
              </a:rPr>
              <a:t>-mocap-index-spreadsheet)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A59187-1CFC-478F-9000-FA367A517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924944"/>
            <a:ext cx="3917563" cy="22621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58E5446-97FB-4A43-B9ED-59591916DF28}"/>
              </a:ext>
            </a:extLst>
          </p:cNvPr>
          <p:cNvGrpSpPr/>
          <p:nvPr/>
        </p:nvGrpSpPr>
        <p:grpSpPr>
          <a:xfrm>
            <a:off x="4572000" y="3068960"/>
            <a:ext cx="4158356" cy="2073300"/>
            <a:chOff x="4823684" y="3098891"/>
            <a:chExt cx="4158356" cy="2073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87F17A7-940C-4B34-9BF9-23C07DC1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3684" y="3371991"/>
              <a:ext cx="4158356" cy="1800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A9E7FE6-B8B3-40DA-A590-91112E2D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3684" y="3098891"/>
              <a:ext cx="1332492" cy="226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51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CMU Graphics Lab </a:t>
            </a:r>
            <a:r>
              <a:rPr lang="en-US" altLang="ko-KR" sz="2800" dirty="0" err="1"/>
              <a:t>MoCap</a:t>
            </a:r>
            <a:r>
              <a:rPr lang="en-US" altLang="ko-KR" sz="2800" dirty="0"/>
              <a:t> Database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CMU </a:t>
            </a:r>
            <a:r>
              <a:rPr lang="en-US" altLang="ko-KR" sz="2000" kern="0" dirty="0" err="1">
                <a:latin typeface="+mn-ea"/>
              </a:rPr>
              <a:t>MoCap</a:t>
            </a:r>
            <a:r>
              <a:rPr lang="en-US" altLang="ko-KR" sz="2000" kern="0" dirty="0">
                <a:latin typeface="+mn-ea"/>
              </a:rPr>
              <a:t> Database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예</a:t>
            </a:r>
            <a:r>
              <a:rPr lang="en-US" altLang="ko-KR" sz="1600" kern="0" dirty="0">
                <a:latin typeface="+mn-ea"/>
              </a:rPr>
              <a:t>: 88_04.bvh </a:t>
            </a:r>
            <a:r>
              <a:rPr lang="ko-KR" altLang="en-US" sz="1600" kern="0" dirty="0">
                <a:latin typeface="+mn-ea"/>
              </a:rPr>
              <a:t>파일 </a:t>
            </a: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7" name="88_04">
            <a:hlinkClick r:id="" action="ppaction://media"/>
            <a:extLst>
              <a:ext uri="{FF2B5EF4-FFF2-40B4-BE49-F238E27FC236}">
                <a16:creationId xmlns:a16="http://schemas.microsoft.com/office/drawing/2014/main" id="{F8363DE3-4156-428B-9F89-70159944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336" y="2500325"/>
            <a:ext cx="3855029" cy="2880320"/>
          </a:xfrm>
          <a:prstGeom prst="rect">
            <a:avLst/>
          </a:prstGeom>
        </p:spPr>
      </p:pic>
      <p:pic>
        <p:nvPicPr>
          <p:cNvPr id="8" name="biped-88_04">
            <a:hlinkClick r:id="" action="ppaction://media"/>
            <a:extLst>
              <a:ext uri="{FF2B5EF4-FFF2-40B4-BE49-F238E27FC236}">
                <a16:creationId xmlns:a16="http://schemas.microsoft.com/office/drawing/2014/main" id="{F4D0D711-2910-4768-85E3-9D97A3FB2A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4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13870" y="1063861"/>
            <a:ext cx="5203792" cy="2872927"/>
          </a:xfrm>
          <a:prstGeom prst="rect">
            <a:avLst/>
          </a:prstGeom>
        </p:spPr>
      </p:pic>
      <p:pic>
        <p:nvPicPr>
          <p:cNvPr id="9" name="solider_88_04.bvh">
            <a:hlinkClick r:id="" action="ppaction://media"/>
            <a:extLst>
              <a:ext uri="{FF2B5EF4-FFF2-40B4-BE49-F238E27FC236}">
                <a16:creationId xmlns:a16="http://schemas.microsoft.com/office/drawing/2014/main" id="{D0F2AC49-B9AC-47EE-833A-14E433AC9A2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97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95067" y="3930198"/>
            <a:ext cx="5208893" cy="2875743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B93B395-FD4E-4081-9A6D-C24CEF2A131F}"/>
              </a:ext>
            </a:extLst>
          </p:cNvPr>
          <p:cNvSpPr/>
          <p:nvPr/>
        </p:nvSpPr>
        <p:spPr bwMode="auto">
          <a:xfrm>
            <a:off x="1429212" y="2125163"/>
            <a:ext cx="963925" cy="4320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캡처 과정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39FFA03-7676-4281-B2D8-696E7C418D5F}"/>
              </a:ext>
            </a:extLst>
          </p:cNvPr>
          <p:cNvSpPr/>
          <p:nvPr/>
        </p:nvSpPr>
        <p:spPr bwMode="auto">
          <a:xfrm>
            <a:off x="2865014" y="1792646"/>
            <a:ext cx="1080120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bvh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6D36F0B-FBFB-4096-A57D-EB06126A1645}"/>
              </a:ext>
            </a:extLst>
          </p:cNvPr>
          <p:cNvSpPr/>
          <p:nvPr/>
        </p:nvSpPr>
        <p:spPr bwMode="auto">
          <a:xfrm>
            <a:off x="2834167" y="5786684"/>
            <a:ext cx="1080120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bip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5949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6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4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3dsMAX</a:t>
            </a:r>
            <a:r>
              <a:rPr lang="ko-KR" altLang="en-US" sz="2800" dirty="0"/>
              <a:t>에서 </a:t>
            </a:r>
            <a:r>
              <a:rPr lang="en-US" altLang="ko-KR" sz="2800" dirty="0" err="1"/>
              <a:t>MoCap</a:t>
            </a:r>
            <a:r>
              <a:rPr lang="en-US" altLang="ko-KR" sz="2800" dirty="0"/>
              <a:t> </a:t>
            </a:r>
            <a:r>
              <a:rPr lang="ko-KR" altLang="en-US" sz="2800" dirty="0"/>
              <a:t>적용 순서 개요 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285728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7" name="88_04">
            <a:hlinkClick r:id="" action="ppaction://media"/>
            <a:extLst>
              <a:ext uri="{FF2B5EF4-FFF2-40B4-BE49-F238E27FC236}">
                <a16:creationId xmlns:a16="http://schemas.microsoft.com/office/drawing/2014/main" id="{F8363DE3-4156-428B-9F89-70159944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771" y="3076389"/>
            <a:ext cx="2495826" cy="1864779"/>
          </a:xfrm>
          <a:prstGeom prst="rect">
            <a:avLst/>
          </a:prstGeom>
        </p:spPr>
      </p:pic>
      <p:pic>
        <p:nvPicPr>
          <p:cNvPr id="8" name="biped-88_04">
            <a:hlinkClick r:id="" action="ppaction://media"/>
            <a:extLst>
              <a:ext uri="{FF2B5EF4-FFF2-40B4-BE49-F238E27FC236}">
                <a16:creationId xmlns:a16="http://schemas.microsoft.com/office/drawing/2014/main" id="{F4D0D711-2910-4768-85E3-9D97A3FB2A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4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16016" y="4578998"/>
            <a:ext cx="3610458" cy="1993274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B93B395-FD4E-4081-9A6D-C24CEF2A131F}"/>
              </a:ext>
            </a:extLst>
          </p:cNvPr>
          <p:cNvSpPr/>
          <p:nvPr/>
        </p:nvSpPr>
        <p:spPr bwMode="auto">
          <a:xfrm>
            <a:off x="983608" y="4941168"/>
            <a:ext cx="963925" cy="5040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6D36F0B-FBFB-4096-A57D-EB06126A1645}"/>
              </a:ext>
            </a:extLst>
          </p:cNvPr>
          <p:cNvSpPr/>
          <p:nvPr/>
        </p:nvSpPr>
        <p:spPr bwMode="auto">
          <a:xfrm>
            <a:off x="2195736" y="5703478"/>
            <a:ext cx="2376264" cy="5040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Biped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bvh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파일적용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D6D024C7-438C-41AB-A8D7-60B09CB9CDDD}"/>
              </a:ext>
            </a:extLst>
          </p:cNvPr>
          <p:cNvSpPr/>
          <p:nvPr/>
        </p:nvSpPr>
        <p:spPr bwMode="auto">
          <a:xfrm>
            <a:off x="1011429" y="5642668"/>
            <a:ext cx="936104" cy="64807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*.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bvh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</a:t>
            </a:r>
          </a:p>
        </p:txBody>
      </p:sp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4F965416-6291-41A2-A904-28E64F7F28B3}"/>
              </a:ext>
            </a:extLst>
          </p:cNvPr>
          <p:cNvSpPr/>
          <p:nvPr/>
        </p:nvSpPr>
        <p:spPr bwMode="auto">
          <a:xfrm>
            <a:off x="5940152" y="3569088"/>
            <a:ext cx="936104" cy="64807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*.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bip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파일로 다시 저장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17352EA-F72B-4306-88A1-B9AF5CD8056D}"/>
              </a:ext>
            </a:extLst>
          </p:cNvPr>
          <p:cNvSpPr/>
          <p:nvPr/>
        </p:nvSpPr>
        <p:spPr bwMode="auto">
          <a:xfrm flipV="1">
            <a:off x="6192180" y="3030761"/>
            <a:ext cx="432048" cy="51630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1813083-8E97-4BEC-80BB-E9CA3B9E771B}"/>
              </a:ext>
            </a:extLst>
          </p:cNvPr>
          <p:cNvSpPr/>
          <p:nvPr/>
        </p:nvSpPr>
        <p:spPr bwMode="auto">
          <a:xfrm flipV="1">
            <a:off x="6192180" y="4085544"/>
            <a:ext cx="432048" cy="51630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DDBE3D03-470F-4598-865A-9BE7986F064D}"/>
              </a:ext>
            </a:extLst>
          </p:cNvPr>
          <p:cNvSpPr/>
          <p:nvPr/>
        </p:nvSpPr>
        <p:spPr bwMode="auto">
          <a:xfrm>
            <a:off x="3203848" y="2852936"/>
            <a:ext cx="2016224" cy="1232608"/>
          </a:xfrm>
          <a:prstGeom prst="wedgeEllipseCallout">
            <a:avLst>
              <a:gd name="adj1" fmla="val 107287"/>
              <a:gd name="adj2" fmla="val -728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Skining</a:t>
            </a:r>
            <a:r>
              <a:rPr lang="en-US" altLang="ko-KR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작업이 끝난 캐릭터에 </a:t>
            </a:r>
            <a:r>
              <a:rPr lang="en-US" altLang="ko-KR" sz="11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bip</a:t>
            </a:r>
            <a:r>
              <a:rPr lang="ko-KR" altLang="en-US" sz="1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 적용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A92DC4-BE5E-4E71-A6E8-93CE427ECBCB}"/>
              </a:ext>
            </a:extLst>
          </p:cNvPr>
          <p:cNvSpPr/>
          <p:nvPr/>
        </p:nvSpPr>
        <p:spPr bwMode="auto">
          <a:xfrm>
            <a:off x="1321554" y="4703856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6C7C213-20F4-49D4-952D-DAB0825F437E}"/>
              </a:ext>
            </a:extLst>
          </p:cNvPr>
          <p:cNvSpPr/>
          <p:nvPr/>
        </p:nvSpPr>
        <p:spPr bwMode="auto">
          <a:xfrm>
            <a:off x="2014512" y="5633495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D08374-44FC-4E0E-B314-C8304883DF04}"/>
              </a:ext>
            </a:extLst>
          </p:cNvPr>
          <p:cNvSpPr/>
          <p:nvPr/>
        </p:nvSpPr>
        <p:spPr bwMode="auto">
          <a:xfrm>
            <a:off x="5658116" y="3589035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49A202-D606-4B14-BA4B-1EEC67864BCC}"/>
              </a:ext>
            </a:extLst>
          </p:cNvPr>
          <p:cNvSpPr/>
          <p:nvPr/>
        </p:nvSpPr>
        <p:spPr bwMode="auto">
          <a:xfrm>
            <a:off x="3340799" y="2832032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solider_88_04.bvh">
            <a:hlinkClick r:id="" action="ppaction://media"/>
            <a:extLst>
              <a:ext uri="{FF2B5EF4-FFF2-40B4-BE49-F238E27FC236}">
                <a16:creationId xmlns:a16="http://schemas.microsoft.com/office/drawing/2014/main" id="{E0A7C1F3-ACA4-4A19-B069-79D07A41119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97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50412" y="1031435"/>
            <a:ext cx="3610459" cy="19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6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6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40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F05E3-7447-4DBC-BFFC-D8AFD990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MoCap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: BVH -&gt; BIP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309B2-27D7-4728-B209-2EFA7BF73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93" y="1268760"/>
            <a:ext cx="8153400" cy="4724400"/>
          </a:xfrm>
        </p:spPr>
        <p:txBody>
          <a:bodyPr/>
          <a:lstStyle/>
          <a:p>
            <a:r>
              <a:rPr lang="ko-KR" altLang="en-US" sz="1800" dirty="0"/>
              <a:t>포털에서 </a:t>
            </a:r>
            <a:r>
              <a:rPr lang="en-US" altLang="ko-KR" sz="1800" dirty="0"/>
              <a:t>bvh.zip </a:t>
            </a:r>
            <a:r>
              <a:rPr lang="ko-KR" altLang="en-US" sz="1800" dirty="0"/>
              <a:t>파일 다운로드 후 압축 해제</a:t>
            </a:r>
            <a:endParaRPr lang="en-US" altLang="ko-KR" sz="1800" dirty="0"/>
          </a:p>
          <a:p>
            <a:r>
              <a:rPr lang="en-US" altLang="ko-KR" sz="1800" dirty="0"/>
              <a:t>3dsMAX</a:t>
            </a:r>
            <a:r>
              <a:rPr lang="ko-KR" altLang="en-US" sz="1800" dirty="0"/>
              <a:t> 실행</a:t>
            </a:r>
            <a:endParaRPr lang="en-US" altLang="ko-KR" sz="1800" dirty="0"/>
          </a:p>
          <a:p>
            <a:r>
              <a:rPr lang="en-US" altLang="ko-KR" sz="1800" dirty="0"/>
              <a:t>Biped </a:t>
            </a:r>
            <a:r>
              <a:rPr lang="ko-KR" altLang="en-US" sz="1800" dirty="0"/>
              <a:t>생성 </a:t>
            </a:r>
            <a:r>
              <a:rPr lang="en-US" altLang="ko-KR" sz="1800" dirty="0"/>
              <a:t>(A)</a:t>
            </a:r>
          </a:p>
          <a:p>
            <a:pPr lvl="1"/>
            <a:r>
              <a:rPr lang="en-US" altLang="ko-KR" sz="1400" dirty="0"/>
              <a:t>Create &gt; Systems &gt; Biped </a:t>
            </a:r>
          </a:p>
          <a:p>
            <a:r>
              <a:rPr lang="en-US" altLang="ko-KR" sz="1800" dirty="0"/>
              <a:t>Biped</a:t>
            </a:r>
            <a:r>
              <a:rPr lang="ko-KR" altLang="en-US" sz="1800" dirty="0"/>
              <a:t>를 선택한 상태에서 </a:t>
            </a:r>
            <a:r>
              <a:rPr lang="en-US" altLang="ko-KR" sz="1800" dirty="0"/>
              <a:t>Motion</a:t>
            </a:r>
            <a:r>
              <a:rPr lang="ko-KR" altLang="en-US" sz="1800" dirty="0"/>
              <a:t> 탭을 클릭한 후</a:t>
            </a:r>
            <a:br>
              <a:rPr lang="en-US" altLang="ko-KR" sz="1800" dirty="0"/>
            </a:br>
            <a:r>
              <a:rPr lang="en-US" altLang="ko-KR" sz="1800" dirty="0"/>
              <a:t>Motion</a:t>
            </a:r>
            <a:r>
              <a:rPr lang="ko-KR" altLang="en-US" sz="1800" dirty="0"/>
              <a:t> </a:t>
            </a:r>
            <a:r>
              <a:rPr lang="en-US" altLang="ko-KR" sz="1800" dirty="0"/>
              <a:t>Capture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롤아웃</a:t>
            </a:r>
            <a:r>
              <a:rPr lang="ko-KR" altLang="en-US" sz="1800" dirty="0"/>
              <a:t> 확대 </a:t>
            </a:r>
            <a:r>
              <a:rPr lang="en-US" altLang="ko-KR" sz="1800" dirty="0"/>
              <a:t>(B)</a:t>
            </a:r>
          </a:p>
          <a:p>
            <a:r>
              <a:rPr lang="ko-KR" altLang="en-US" sz="1800" dirty="0"/>
              <a:t>확대 후 </a:t>
            </a:r>
            <a:r>
              <a:rPr lang="en-US" altLang="ko-KR" sz="1800" dirty="0"/>
              <a:t>Load Motion Capture File </a:t>
            </a:r>
            <a:r>
              <a:rPr lang="ko-KR" altLang="en-US" sz="1800" dirty="0"/>
              <a:t>단추 클릭 </a:t>
            </a:r>
            <a:r>
              <a:rPr lang="en-US" altLang="ko-KR" sz="1800" dirty="0"/>
              <a:t>(C)</a:t>
            </a:r>
          </a:p>
          <a:p>
            <a:r>
              <a:rPr lang="en-US" altLang="ko-KR" sz="1800" dirty="0" err="1"/>
              <a:t>bvh</a:t>
            </a:r>
            <a:r>
              <a:rPr lang="en-US" altLang="ko-KR" sz="1800" dirty="0"/>
              <a:t> </a:t>
            </a:r>
            <a:r>
              <a:rPr lang="ko-KR" altLang="en-US" sz="1800" dirty="0"/>
              <a:t>파일 열기 </a:t>
            </a:r>
            <a:endParaRPr lang="en-US" altLang="ko-KR" sz="1800" dirty="0"/>
          </a:p>
          <a:p>
            <a:pPr lvl="1"/>
            <a:r>
              <a:rPr lang="ko-KR" altLang="en-US" sz="1400" dirty="0"/>
              <a:t>이 때 파일 유형은 반드시 </a:t>
            </a:r>
            <a:r>
              <a:rPr lang="en-US" altLang="ko-KR" sz="1400" dirty="0"/>
              <a:t>(*.BVH)</a:t>
            </a:r>
            <a:r>
              <a:rPr lang="ko-KR" altLang="en-US" sz="1400" dirty="0"/>
              <a:t>를 선택 </a:t>
            </a:r>
            <a:r>
              <a:rPr lang="en-US" altLang="ko-KR" sz="1400" dirty="0"/>
              <a:t>(D)</a:t>
            </a:r>
          </a:p>
          <a:p>
            <a:pPr lvl="1"/>
            <a:r>
              <a:rPr lang="en-US" altLang="ko-KR" sz="1400" dirty="0" err="1"/>
              <a:t>bvh</a:t>
            </a:r>
            <a:r>
              <a:rPr lang="en-US" altLang="ko-KR" sz="1400" dirty="0"/>
              <a:t> </a:t>
            </a:r>
            <a:r>
              <a:rPr lang="ko-KR" altLang="en-US" sz="1400" dirty="0"/>
              <a:t>파일 압축을 해제한 곳으로 이동해서 임의의 </a:t>
            </a:r>
            <a:r>
              <a:rPr lang="en-US" altLang="ko-KR" sz="1400" dirty="0" err="1"/>
              <a:t>bvh</a:t>
            </a:r>
            <a:r>
              <a:rPr lang="en-US" altLang="ko-KR" sz="1400" dirty="0"/>
              <a:t> </a:t>
            </a:r>
            <a:r>
              <a:rPr lang="ko-KR" altLang="en-US" sz="1400" dirty="0"/>
              <a:t>파일 선택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. Backflip_3dsmax)</a:t>
            </a:r>
          </a:p>
          <a:p>
            <a:pPr lvl="1"/>
            <a:r>
              <a:rPr lang="ko-KR" altLang="en-US" sz="1400" dirty="0"/>
              <a:t>확인 단추 클릭 </a:t>
            </a:r>
            <a:r>
              <a:rPr lang="en-US" altLang="ko-KR" sz="1400" dirty="0"/>
              <a:t>(E)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다음</a:t>
            </a:r>
            <a:r>
              <a:rPr lang="en-US" altLang="ko-KR" sz="1800" dirty="0"/>
              <a:t> </a:t>
            </a:r>
            <a:r>
              <a:rPr lang="ko-KR" altLang="en-US" sz="1800" dirty="0"/>
              <a:t>슬라이드에서 계속</a:t>
            </a:r>
            <a:r>
              <a:rPr lang="en-US" altLang="ko-KR" sz="1800" dirty="0"/>
              <a:t>)</a:t>
            </a:r>
          </a:p>
          <a:p>
            <a:endParaRPr lang="ko-KR" altLang="en-US" sz="18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904140-43EB-4DD7-B935-8374D4497041}"/>
              </a:ext>
            </a:extLst>
          </p:cNvPr>
          <p:cNvGrpSpPr/>
          <p:nvPr/>
        </p:nvGrpSpPr>
        <p:grpSpPr>
          <a:xfrm>
            <a:off x="5796136" y="942118"/>
            <a:ext cx="1339350" cy="1440160"/>
            <a:chOff x="7553131" y="1052736"/>
            <a:chExt cx="1339350" cy="14401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F68DD9A-39B4-44A5-8440-E8E9E6D2449A}"/>
                </a:ext>
              </a:extLst>
            </p:cNvPr>
            <p:cNvGrpSpPr/>
            <p:nvPr/>
          </p:nvGrpSpPr>
          <p:grpSpPr>
            <a:xfrm>
              <a:off x="7812361" y="1196752"/>
              <a:ext cx="1080120" cy="1296144"/>
              <a:chOff x="7482685" y="1844824"/>
              <a:chExt cx="1206185" cy="14530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68F146C-63E4-4BB2-B991-FDD674F65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82685" y="1844824"/>
                <a:ext cx="1206185" cy="1453032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F23DDB1-B348-4B7B-909B-BA7A8491B452}"/>
                  </a:ext>
                </a:extLst>
              </p:cNvPr>
              <p:cNvSpPr/>
              <p:nvPr/>
            </p:nvSpPr>
            <p:spPr bwMode="auto">
              <a:xfrm>
                <a:off x="7528937" y="1917973"/>
                <a:ext cx="144016" cy="144016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0B95F97-78F8-4E7B-B0A6-106F78F41257}"/>
                  </a:ext>
                </a:extLst>
              </p:cNvPr>
              <p:cNvSpPr/>
              <p:nvPr/>
            </p:nvSpPr>
            <p:spPr bwMode="auto">
              <a:xfrm>
                <a:off x="8287127" y="2070373"/>
                <a:ext cx="144016" cy="144016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A2A5C0B-1D55-4330-9363-9ED4DBC558EC}"/>
                  </a:ext>
                </a:extLst>
              </p:cNvPr>
              <p:cNvSpPr/>
              <p:nvPr/>
            </p:nvSpPr>
            <p:spPr bwMode="auto">
              <a:xfrm>
                <a:off x="7655292" y="2708920"/>
                <a:ext cx="430485" cy="144016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CDCA5A4-5667-4C64-BE90-4717095CCD2A}"/>
                </a:ext>
              </a:extLst>
            </p:cNvPr>
            <p:cNvSpPr/>
            <p:nvPr/>
          </p:nvSpPr>
          <p:spPr bwMode="auto">
            <a:xfrm>
              <a:off x="7553131" y="1052736"/>
              <a:ext cx="288032" cy="2880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2E6BB6-430A-463A-BD14-CD875E847F9E}"/>
              </a:ext>
            </a:extLst>
          </p:cNvPr>
          <p:cNvGrpSpPr/>
          <p:nvPr/>
        </p:nvGrpSpPr>
        <p:grpSpPr>
          <a:xfrm>
            <a:off x="7539898" y="836096"/>
            <a:ext cx="1236085" cy="2189808"/>
            <a:chOff x="6639368" y="2603310"/>
            <a:chExt cx="1236085" cy="218980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0CE947-F654-4589-BC34-CF2CFE22E36A}"/>
                </a:ext>
              </a:extLst>
            </p:cNvPr>
            <p:cNvGrpSpPr/>
            <p:nvPr/>
          </p:nvGrpSpPr>
          <p:grpSpPr>
            <a:xfrm>
              <a:off x="6828442" y="2861774"/>
              <a:ext cx="1047011" cy="1931344"/>
              <a:chOff x="7740352" y="2866648"/>
              <a:chExt cx="1183674" cy="22134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145EBA-846E-444F-9898-EB35C5A6F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352" y="2866648"/>
                <a:ext cx="1183674" cy="2213471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005473C-C757-4BC6-A3B5-8F33162C4B1F}"/>
                  </a:ext>
                </a:extLst>
              </p:cNvPr>
              <p:cNvSpPr/>
              <p:nvPr/>
            </p:nvSpPr>
            <p:spPr bwMode="auto">
              <a:xfrm>
                <a:off x="7746141" y="4753719"/>
                <a:ext cx="1157769" cy="144016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A76B922-7CA9-469E-B047-6B7D108DE9FB}"/>
                </a:ext>
              </a:extLst>
            </p:cNvPr>
            <p:cNvSpPr/>
            <p:nvPr/>
          </p:nvSpPr>
          <p:spPr bwMode="auto">
            <a:xfrm>
              <a:off x="6639368" y="2603310"/>
              <a:ext cx="288032" cy="2880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F3672F-74E7-474E-A5FE-D9580B6AB165}"/>
              </a:ext>
            </a:extLst>
          </p:cNvPr>
          <p:cNvGrpSpPr/>
          <p:nvPr/>
        </p:nvGrpSpPr>
        <p:grpSpPr>
          <a:xfrm>
            <a:off x="7616819" y="3058769"/>
            <a:ext cx="1258644" cy="834671"/>
            <a:chOff x="7021855" y="4978785"/>
            <a:chExt cx="1258644" cy="8346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0417908-DAFB-4879-912D-50D830A2ABA6}"/>
                </a:ext>
              </a:extLst>
            </p:cNvPr>
            <p:cNvGrpSpPr/>
            <p:nvPr/>
          </p:nvGrpSpPr>
          <p:grpSpPr>
            <a:xfrm>
              <a:off x="7021855" y="4978785"/>
              <a:ext cx="1258644" cy="834671"/>
              <a:chOff x="7875453" y="4216911"/>
              <a:chExt cx="1258644" cy="83467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53EC890-950F-43B5-9D93-9A16C20CF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5453" y="4508321"/>
                <a:ext cx="1258644" cy="543261"/>
              </a:xfrm>
              <a:prstGeom prst="rect">
                <a:avLst/>
              </a:prstGeom>
            </p:spPr>
          </p:pic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DFED93B4-E0D8-4EAB-9DCF-8D4F130EEAF3}"/>
                  </a:ext>
                </a:extLst>
              </p:cNvPr>
              <p:cNvSpPr/>
              <p:nvPr/>
            </p:nvSpPr>
            <p:spPr bwMode="auto">
              <a:xfrm>
                <a:off x="7947464" y="4216911"/>
                <a:ext cx="288032" cy="288032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</a:t>
                </a:r>
                <a:endParaRPr lang="ko-KR" altLang="en-US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3D73F70-78AA-44EB-9D6C-D93ADF2F5438}"/>
                </a:ext>
              </a:extLst>
            </p:cNvPr>
            <p:cNvSpPr/>
            <p:nvPr/>
          </p:nvSpPr>
          <p:spPr bwMode="auto">
            <a:xfrm>
              <a:off x="7423249" y="5437763"/>
              <a:ext cx="128964" cy="12846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D062DA-35C0-4251-8368-EB163E8A3A67}"/>
              </a:ext>
            </a:extLst>
          </p:cNvPr>
          <p:cNvGrpSpPr/>
          <p:nvPr/>
        </p:nvGrpSpPr>
        <p:grpSpPr>
          <a:xfrm>
            <a:off x="7055043" y="4078350"/>
            <a:ext cx="2055303" cy="1883131"/>
            <a:chOff x="7056684" y="3932050"/>
            <a:chExt cx="2055303" cy="188313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543394C-F3C6-4219-A1AD-B3CBB095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6684" y="3932050"/>
              <a:ext cx="2055303" cy="188313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BBE0F4-C20F-4A78-9883-C8CD174E6BE0}"/>
                </a:ext>
              </a:extLst>
            </p:cNvPr>
            <p:cNvSpPr/>
            <p:nvPr/>
          </p:nvSpPr>
          <p:spPr bwMode="auto">
            <a:xfrm>
              <a:off x="7429293" y="5676712"/>
              <a:ext cx="1024097" cy="12566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3FC8B0C6-50B2-4ADF-B15B-309F53A7F391}"/>
              </a:ext>
            </a:extLst>
          </p:cNvPr>
          <p:cNvSpPr/>
          <p:nvPr/>
        </p:nvSpPr>
        <p:spPr bwMode="auto">
          <a:xfrm>
            <a:off x="7135486" y="3934334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0532015-0D43-406E-A7EB-0234DA6BA67D}"/>
              </a:ext>
            </a:extLst>
          </p:cNvPr>
          <p:cNvGrpSpPr/>
          <p:nvPr/>
        </p:nvGrpSpPr>
        <p:grpSpPr>
          <a:xfrm>
            <a:off x="6975209" y="6014808"/>
            <a:ext cx="2093360" cy="820543"/>
            <a:chOff x="6975209" y="6014808"/>
            <a:chExt cx="2093360" cy="82054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687A5A-E29B-482E-AE40-FF7BE4628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5785" y="6014808"/>
              <a:ext cx="1842784" cy="820543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340A4A3-B348-41C3-B5F7-D554101FB3B0}"/>
                </a:ext>
              </a:extLst>
            </p:cNvPr>
            <p:cNvSpPr/>
            <p:nvPr/>
          </p:nvSpPr>
          <p:spPr bwMode="auto">
            <a:xfrm>
              <a:off x="6975209" y="6031770"/>
              <a:ext cx="288032" cy="2880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FAA83ED-01CC-4E18-99B5-AF46A1C3B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101" y="2511281"/>
            <a:ext cx="1096649" cy="4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F05E3-7447-4DBC-BFFC-D8AFD990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MoCap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: BVH -&gt; BIP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309B2-27D7-4728-B209-2EFA7BF73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93" y="1268760"/>
            <a:ext cx="8153400" cy="4724400"/>
          </a:xfrm>
        </p:spPr>
        <p:txBody>
          <a:bodyPr/>
          <a:lstStyle/>
          <a:p>
            <a:r>
              <a:rPr lang="ko-KR" altLang="en-US" sz="1800" dirty="0"/>
              <a:t>생성한 </a:t>
            </a:r>
            <a:r>
              <a:rPr lang="en-US" altLang="ko-KR" sz="1800" dirty="0"/>
              <a:t>BVH </a:t>
            </a:r>
            <a:r>
              <a:rPr lang="ko-KR" altLang="en-US" sz="1800" dirty="0"/>
              <a:t>파일의 </a:t>
            </a:r>
            <a:r>
              <a:rPr lang="en-US" altLang="ko-KR" sz="1800" dirty="0"/>
              <a:t>Up Vector </a:t>
            </a:r>
            <a:r>
              <a:rPr lang="ko-KR" altLang="en-US" sz="1800" dirty="0"/>
              <a:t>수정 </a:t>
            </a:r>
            <a:endParaRPr lang="en-US" altLang="ko-KR" sz="1800" dirty="0"/>
          </a:p>
          <a:p>
            <a:pPr lvl="1"/>
            <a:r>
              <a:rPr lang="ko-KR" altLang="en-US" sz="1400" dirty="0"/>
              <a:t>현재 </a:t>
            </a:r>
            <a:r>
              <a:rPr lang="en-US" altLang="ko-KR" sz="1400" dirty="0" err="1"/>
              <a:t>cgspeed</a:t>
            </a:r>
            <a:r>
              <a:rPr lang="ko-KR" altLang="en-US" sz="1400" dirty="0"/>
              <a:t>에서 다운로드 받은 이 </a:t>
            </a:r>
            <a:r>
              <a:rPr lang="en-US" altLang="ko-KR" sz="1400" dirty="0" err="1"/>
              <a:t>bvh</a:t>
            </a:r>
            <a:r>
              <a:rPr lang="en-US" altLang="ko-KR" sz="1400" dirty="0"/>
              <a:t> </a:t>
            </a:r>
            <a:r>
              <a:rPr lang="ko-KR" altLang="en-US" sz="1400" dirty="0"/>
              <a:t>파일들은 수직 방향이 </a:t>
            </a:r>
            <a:r>
              <a:rPr lang="en-US" altLang="ko-KR" sz="1400" dirty="0"/>
              <a:t>y </a:t>
            </a:r>
            <a:r>
              <a:rPr lang="ko-KR" altLang="en-US" sz="1400" dirty="0"/>
              <a:t>축으로 설정되어 있음</a:t>
            </a:r>
            <a:endParaRPr lang="en-US" altLang="ko-KR" sz="1400" dirty="0"/>
          </a:p>
          <a:p>
            <a:pPr lvl="1"/>
            <a:r>
              <a:rPr lang="ko-KR" altLang="en-US" sz="1400" dirty="0"/>
              <a:t>따라서 수직 방향이 </a:t>
            </a:r>
            <a:r>
              <a:rPr lang="en-US" altLang="ko-KR" sz="1400" dirty="0"/>
              <a:t>z</a:t>
            </a:r>
            <a:r>
              <a:rPr lang="ko-KR" altLang="en-US" sz="1400" dirty="0"/>
              <a:t>축인 </a:t>
            </a:r>
            <a:r>
              <a:rPr lang="en-US" altLang="ko-KR" sz="1400" dirty="0"/>
              <a:t>3dsMAX</a:t>
            </a:r>
            <a:r>
              <a:rPr lang="ko-KR" altLang="en-US" sz="1400" dirty="0"/>
              <a:t>에서는 수정 필요</a:t>
            </a:r>
            <a:endParaRPr lang="en-US" altLang="ko-KR" sz="1400" dirty="0"/>
          </a:p>
          <a:p>
            <a:pPr lvl="1"/>
            <a:r>
              <a:rPr lang="en-US" altLang="ko-KR" sz="1400" dirty="0"/>
              <a:t>Motion Capture Conversion Parameters </a:t>
            </a:r>
            <a:r>
              <a:rPr lang="ko-KR" altLang="en-US" sz="1400" dirty="0"/>
              <a:t>대화상자에서 </a:t>
            </a:r>
            <a:r>
              <a:rPr lang="en-US" altLang="ko-KR" sz="1400" dirty="0"/>
              <a:t>Up Vector</a:t>
            </a:r>
            <a:r>
              <a:rPr lang="ko-KR" altLang="en-US" sz="1400" dirty="0"/>
              <a:t>를 </a:t>
            </a:r>
            <a:r>
              <a:rPr lang="en-US" altLang="ko-KR" sz="1400" dirty="0"/>
              <a:t>y</a:t>
            </a:r>
            <a:r>
              <a:rPr lang="ko-KR" altLang="en-US" sz="1400" dirty="0"/>
              <a:t>축으로 설정</a:t>
            </a:r>
            <a:r>
              <a:rPr lang="en-US" altLang="ko-KR" sz="1400" dirty="0"/>
              <a:t>(A)</a:t>
            </a:r>
          </a:p>
          <a:p>
            <a:pPr lvl="1"/>
            <a:r>
              <a:rPr lang="ko-KR" altLang="en-US" sz="1400" dirty="0"/>
              <a:t>그후</a:t>
            </a:r>
            <a:r>
              <a:rPr lang="en-US" altLang="ko-KR" sz="1400" dirty="0"/>
              <a:t> OK </a:t>
            </a:r>
            <a:r>
              <a:rPr lang="ko-KR" altLang="en-US" sz="1400" dirty="0"/>
              <a:t>클릭</a:t>
            </a:r>
            <a:endParaRPr lang="en-US" altLang="ko-KR" sz="1400" dirty="0"/>
          </a:p>
          <a:p>
            <a:r>
              <a:rPr lang="en-US" altLang="ko-KR" sz="1800" dirty="0"/>
              <a:t>Biped</a:t>
            </a:r>
            <a:r>
              <a:rPr lang="ko-KR" altLang="en-US" sz="1800" dirty="0"/>
              <a:t> 변화 및 애니메이션 관찰</a:t>
            </a:r>
            <a:endParaRPr lang="en-US" altLang="ko-KR" sz="1800" dirty="0"/>
          </a:p>
          <a:p>
            <a:pPr lvl="1"/>
            <a:r>
              <a:rPr lang="en-US" altLang="ko-KR" sz="1400" dirty="0" err="1"/>
              <a:t>Bvh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골격 구조와 기본 </a:t>
            </a:r>
            <a:r>
              <a:rPr lang="en-US" altLang="ko-KR" sz="1400" dirty="0"/>
              <a:t>biped</a:t>
            </a:r>
            <a:r>
              <a:rPr lang="ko-KR" altLang="en-US" sz="1400" dirty="0"/>
              <a:t>의 구조가 다르기 때문에</a:t>
            </a:r>
            <a:br>
              <a:rPr lang="en-US" altLang="ko-KR" sz="1400" dirty="0"/>
            </a:br>
            <a:r>
              <a:rPr lang="ko-KR" altLang="en-US" sz="1400" dirty="0"/>
              <a:t>형태 변경됨</a:t>
            </a:r>
            <a:r>
              <a:rPr lang="en-US" altLang="ko-KR" sz="1400" dirty="0"/>
              <a:t>(B)</a:t>
            </a:r>
          </a:p>
          <a:p>
            <a:pPr lvl="1"/>
            <a:r>
              <a:rPr lang="en-US" altLang="ko-KR" sz="1400" dirty="0"/>
              <a:t>4</a:t>
            </a:r>
            <a:r>
              <a:rPr lang="ko-KR" altLang="en-US" sz="1400" dirty="0" err="1"/>
              <a:t>사분면</a:t>
            </a:r>
            <a:r>
              <a:rPr lang="ko-KR" altLang="en-US" sz="1400" dirty="0"/>
              <a:t> 선택 후 </a:t>
            </a:r>
            <a:r>
              <a:rPr lang="en-US" altLang="ko-KR" sz="1400" dirty="0"/>
              <a:t>Play </a:t>
            </a:r>
            <a:r>
              <a:rPr lang="ko-KR" altLang="en-US" sz="1400" dirty="0"/>
              <a:t>단추를 클릭해서 애니메이션 관찰</a:t>
            </a:r>
            <a:endParaRPr lang="en-US" altLang="ko-KR" sz="1400" dirty="0"/>
          </a:p>
          <a:p>
            <a:r>
              <a:rPr lang="en-US" altLang="ko-KR" sz="1800" dirty="0"/>
              <a:t>Biped </a:t>
            </a:r>
            <a:r>
              <a:rPr lang="ko-KR" altLang="en-US" sz="1800" dirty="0"/>
              <a:t>선택 후 </a:t>
            </a:r>
            <a:r>
              <a:rPr lang="en-US" altLang="ko-KR" sz="1800" dirty="0"/>
              <a:t>BIP </a:t>
            </a:r>
            <a:r>
              <a:rPr lang="ko-KR" altLang="en-US" sz="1800" dirty="0"/>
              <a:t>파일 내보내기</a:t>
            </a:r>
            <a:endParaRPr lang="en-US" altLang="ko-KR" sz="1800" dirty="0"/>
          </a:p>
          <a:p>
            <a:pPr lvl="1"/>
            <a:r>
              <a:rPr lang="ko-KR" altLang="en-US" sz="1400" dirty="0"/>
              <a:t>현재 </a:t>
            </a:r>
            <a:r>
              <a:rPr lang="en-US" altLang="ko-KR" sz="1400" dirty="0"/>
              <a:t>biped</a:t>
            </a:r>
            <a:r>
              <a:rPr lang="ko-KR" altLang="en-US" sz="1400" dirty="0"/>
              <a:t>가 선택되지 않은 상태라면 </a:t>
            </a:r>
            <a:r>
              <a:rPr lang="en-US" altLang="ko-KR" sz="1400" dirty="0"/>
              <a:t>Select by name</a:t>
            </a:r>
            <a:r>
              <a:rPr lang="ko-KR" altLang="en-US" sz="1400" dirty="0"/>
              <a:t>을 </a:t>
            </a:r>
            <a:br>
              <a:rPr lang="en-US" altLang="ko-KR" sz="1400" dirty="0"/>
            </a:br>
            <a:r>
              <a:rPr lang="ko-KR" altLang="en-US" sz="1400" dirty="0"/>
              <a:t>이용해서 </a:t>
            </a:r>
            <a:r>
              <a:rPr lang="en-US" altLang="ko-KR" sz="1400" dirty="0"/>
              <a:t>biped 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lvl="1"/>
            <a:r>
              <a:rPr lang="en-US" altLang="ko-KR" sz="1400" dirty="0"/>
              <a:t>Motion </a:t>
            </a:r>
            <a:r>
              <a:rPr lang="ko-KR" altLang="en-US" sz="1400" dirty="0"/>
              <a:t>탭 클릭</a:t>
            </a:r>
            <a:r>
              <a:rPr lang="en-US" altLang="ko-KR" sz="1400" dirty="0"/>
              <a:t>(C)</a:t>
            </a:r>
          </a:p>
          <a:p>
            <a:pPr lvl="1"/>
            <a:r>
              <a:rPr lang="en-US" altLang="ko-KR" sz="1400" dirty="0"/>
              <a:t>Biped </a:t>
            </a:r>
            <a:r>
              <a:rPr lang="ko-KR" altLang="en-US" sz="1400" dirty="0"/>
              <a:t>항목에서 </a:t>
            </a:r>
            <a:r>
              <a:rPr lang="en-US" altLang="ko-KR" sz="1400" dirty="0"/>
              <a:t>Save File</a:t>
            </a:r>
            <a:r>
              <a:rPr lang="ko-KR" altLang="en-US" sz="1400" dirty="0"/>
              <a:t> 클릭</a:t>
            </a:r>
            <a:r>
              <a:rPr lang="en-US" altLang="ko-KR" sz="1400" dirty="0"/>
              <a:t>(D)</a:t>
            </a:r>
          </a:p>
          <a:p>
            <a:pPr lvl="1"/>
            <a:r>
              <a:rPr lang="en-US" altLang="ko-KR" sz="1400" dirty="0"/>
              <a:t>Save</a:t>
            </a:r>
            <a:r>
              <a:rPr lang="ko-KR" altLang="en-US" sz="1400" dirty="0"/>
              <a:t> </a:t>
            </a:r>
            <a:r>
              <a:rPr lang="en-US" altLang="ko-KR" sz="1400" dirty="0"/>
              <a:t>As</a:t>
            </a:r>
            <a:r>
              <a:rPr lang="ko-KR" altLang="en-US" sz="1400" dirty="0"/>
              <a:t> 대화 상자에서 </a:t>
            </a:r>
            <a:br>
              <a:rPr lang="en-US" altLang="ko-KR" sz="1400" dirty="0"/>
            </a:br>
            <a:r>
              <a:rPr lang="en-US" altLang="ko-KR" sz="1400" dirty="0"/>
              <a:t>BIP </a:t>
            </a:r>
            <a:r>
              <a:rPr lang="ko-KR" altLang="en-US" sz="1400" dirty="0"/>
              <a:t>파일로 파일 저장 </a:t>
            </a:r>
            <a:r>
              <a:rPr lang="en-US" altLang="ko-KR" sz="1400" dirty="0"/>
              <a:t>(E)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marL="0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다음</a:t>
            </a:r>
            <a:r>
              <a:rPr lang="en-US" altLang="ko-KR" sz="1800" dirty="0"/>
              <a:t> </a:t>
            </a:r>
            <a:r>
              <a:rPr lang="ko-KR" altLang="en-US" sz="1800" dirty="0"/>
              <a:t>슬라이드에서 계속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5BC61D-19FD-4756-8F86-E379BA2C2BE8}"/>
              </a:ext>
            </a:extLst>
          </p:cNvPr>
          <p:cNvGrpSpPr/>
          <p:nvPr/>
        </p:nvGrpSpPr>
        <p:grpSpPr>
          <a:xfrm>
            <a:off x="6372200" y="2420888"/>
            <a:ext cx="2652817" cy="1713641"/>
            <a:chOff x="6228184" y="2569201"/>
            <a:chExt cx="2652817" cy="17136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D5BC55-0888-4447-98A3-19F02F1B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7237" y="2790233"/>
              <a:ext cx="2473764" cy="1492609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1B592E7-4EB2-4142-B7D7-BE3B9762E47E}"/>
                </a:ext>
              </a:extLst>
            </p:cNvPr>
            <p:cNvSpPr/>
            <p:nvPr/>
          </p:nvSpPr>
          <p:spPr bwMode="auto">
            <a:xfrm>
              <a:off x="6228184" y="2569201"/>
              <a:ext cx="288032" cy="2880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02FBDB-9447-41C9-8EC6-F8CC2E86BFFE}"/>
                </a:ext>
              </a:extLst>
            </p:cNvPr>
            <p:cNvSpPr/>
            <p:nvPr/>
          </p:nvSpPr>
          <p:spPr bwMode="auto">
            <a:xfrm>
              <a:off x="7298020" y="3488662"/>
              <a:ext cx="226307" cy="15636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CDAA5E-E28E-4497-865B-19391CC06EF7}"/>
              </a:ext>
            </a:extLst>
          </p:cNvPr>
          <p:cNvGrpSpPr/>
          <p:nvPr/>
        </p:nvGrpSpPr>
        <p:grpSpPr>
          <a:xfrm>
            <a:off x="6660232" y="4509120"/>
            <a:ext cx="2426218" cy="998569"/>
            <a:chOff x="1907704" y="4365104"/>
            <a:chExt cx="2836215" cy="130510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BE0D76-2707-47DA-9F1A-530B84EE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4365104"/>
              <a:ext cx="886487" cy="130510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90B874E-F182-4F18-B174-716A28F8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3654" y="4365104"/>
              <a:ext cx="1000265" cy="1305107"/>
            </a:xfrm>
            <a:prstGeom prst="rect">
              <a:avLst/>
            </a:prstGeom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34565053-45A7-4574-888B-A1D3002A0FF4}"/>
                </a:ext>
              </a:extLst>
            </p:cNvPr>
            <p:cNvSpPr/>
            <p:nvPr/>
          </p:nvSpPr>
          <p:spPr bwMode="auto">
            <a:xfrm>
              <a:off x="2915816" y="4725144"/>
              <a:ext cx="792088" cy="5040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1FB6ADA9-0444-4E07-A38F-B3680C9B5171}"/>
              </a:ext>
            </a:extLst>
          </p:cNvPr>
          <p:cNvSpPr/>
          <p:nvPr/>
        </p:nvSpPr>
        <p:spPr bwMode="auto">
          <a:xfrm>
            <a:off x="6473384" y="4315546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BFC55CC-B038-4392-AB39-EC8CAFE8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551" y="4649476"/>
            <a:ext cx="1096649" cy="42221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5EBBDF3D-F343-47D6-B98D-A4ED32487CA7}"/>
              </a:ext>
            </a:extLst>
          </p:cNvPr>
          <p:cNvSpPr/>
          <p:nvPr/>
        </p:nvSpPr>
        <p:spPr bwMode="auto">
          <a:xfrm>
            <a:off x="4824501" y="5377617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182C9AB-34EF-4F8B-A5E4-A26BD3F77ACF}"/>
              </a:ext>
            </a:extLst>
          </p:cNvPr>
          <p:cNvSpPr/>
          <p:nvPr/>
        </p:nvSpPr>
        <p:spPr bwMode="auto">
          <a:xfrm>
            <a:off x="5171507" y="4446751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3D1A146-82E9-4A15-ACC3-7829E91B2F2A}"/>
              </a:ext>
            </a:extLst>
          </p:cNvPr>
          <p:cNvGrpSpPr/>
          <p:nvPr/>
        </p:nvGrpSpPr>
        <p:grpSpPr>
          <a:xfrm>
            <a:off x="5112533" y="5494669"/>
            <a:ext cx="1380956" cy="810711"/>
            <a:chOff x="4755988" y="5125456"/>
            <a:chExt cx="1380956" cy="81071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096E1CD-9334-4D98-B9CA-9DA34EB8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5988" y="5125456"/>
              <a:ext cx="1380956" cy="81071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3AB598F-2DC0-430C-8CCC-4D02A43200D4}"/>
                </a:ext>
              </a:extLst>
            </p:cNvPr>
            <p:cNvSpPr/>
            <p:nvPr/>
          </p:nvSpPr>
          <p:spPr bwMode="auto">
            <a:xfrm>
              <a:off x="5326380" y="5487284"/>
              <a:ext cx="196933" cy="15636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D75FF70-C55A-48F6-AD95-A9574A08565E}"/>
              </a:ext>
            </a:extLst>
          </p:cNvPr>
          <p:cNvGrpSpPr/>
          <p:nvPr/>
        </p:nvGrpSpPr>
        <p:grpSpPr>
          <a:xfrm>
            <a:off x="742661" y="5430330"/>
            <a:ext cx="3143970" cy="821992"/>
            <a:chOff x="710823" y="5665649"/>
            <a:chExt cx="3143970" cy="82199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1BA3F3A-9679-4197-AC3D-A7C7FD5E9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823" y="5665649"/>
              <a:ext cx="3143970" cy="821992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01B63D6-6CBD-4A16-B95A-B665C5171D4A}"/>
                </a:ext>
              </a:extLst>
            </p:cNvPr>
            <p:cNvSpPr/>
            <p:nvPr/>
          </p:nvSpPr>
          <p:spPr bwMode="auto">
            <a:xfrm>
              <a:off x="2629210" y="6180347"/>
              <a:ext cx="416885" cy="15636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306DEBE6-220B-4DCC-B460-CD5FC8C3E2A2}"/>
              </a:ext>
            </a:extLst>
          </p:cNvPr>
          <p:cNvSpPr/>
          <p:nvPr/>
        </p:nvSpPr>
        <p:spPr bwMode="auto">
          <a:xfrm>
            <a:off x="520271" y="5337982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8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F05E3-7447-4DBC-BFFC-D8AFD990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MoCap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: BVH -&gt; BIP </a:t>
            </a:r>
            <a:r>
              <a:rPr lang="ko-KR" altLang="en-US" dirty="0"/>
              <a:t>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309B2-27D7-4728-B209-2EFA7BF73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9120"/>
            <a:ext cx="8906938" cy="4724400"/>
          </a:xfrm>
        </p:spPr>
        <p:txBody>
          <a:bodyPr/>
          <a:lstStyle/>
          <a:p>
            <a:r>
              <a:rPr lang="en-US" altLang="ko-KR" sz="1600" dirty="0"/>
              <a:t>Reset</a:t>
            </a:r>
            <a:r>
              <a:rPr lang="ko-KR" altLang="en-US" sz="1600" dirty="0"/>
              <a:t>하거나 다른 </a:t>
            </a:r>
            <a:r>
              <a:rPr lang="en-US" altLang="ko-KR" sz="1600" dirty="0"/>
              <a:t>Max</a:t>
            </a:r>
            <a:r>
              <a:rPr lang="ko-KR" altLang="en-US" sz="1600" dirty="0"/>
              <a:t>를 하나 더 열어서 지난 시간에 완성했던 </a:t>
            </a:r>
            <a:r>
              <a:rPr lang="en-US" altLang="ko-KR" sz="1600" dirty="0"/>
              <a:t>Solider </a:t>
            </a:r>
            <a:r>
              <a:rPr lang="ko-KR" altLang="en-US" sz="1600" dirty="0"/>
              <a:t>불러 오기 </a:t>
            </a:r>
            <a:endParaRPr lang="en-US" altLang="ko-KR" sz="1600" dirty="0"/>
          </a:p>
          <a:p>
            <a:pPr lvl="1"/>
            <a:r>
              <a:rPr lang="ko-KR" altLang="en-US" sz="1200" dirty="0"/>
              <a:t>또는 </a:t>
            </a:r>
            <a:r>
              <a:rPr lang="en-US" altLang="ko-KR" sz="1200" dirty="0"/>
              <a:t>skinning </a:t>
            </a:r>
            <a:r>
              <a:rPr lang="ko-KR" altLang="en-US" sz="1200" dirty="0"/>
              <a:t>작업 및 </a:t>
            </a:r>
            <a:r>
              <a:rPr lang="en-US" altLang="ko-KR" sz="1200" dirty="0"/>
              <a:t>envelope </a:t>
            </a:r>
            <a:r>
              <a:rPr lang="ko-KR" altLang="en-US" sz="1200" dirty="0"/>
              <a:t>조정이 끝난 임의의 </a:t>
            </a:r>
            <a:r>
              <a:rPr lang="en-US" altLang="ko-KR" sz="1200" dirty="0"/>
              <a:t>mesh + biped</a:t>
            </a:r>
            <a:r>
              <a:rPr lang="ko-KR" altLang="en-US" sz="1200" dirty="0"/>
              <a:t>도 가능</a:t>
            </a:r>
            <a:endParaRPr lang="en-US" altLang="ko-KR" sz="1200" dirty="0"/>
          </a:p>
          <a:p>
            <a:pPr lvl="1"/>
            <a:r>
              <a:rPr lang="ko-KR" altLang="en-US" sz="1200" dirty="0"/>
              <a:t>이 작업은 컴퓨터의 메모리가 충분한 경우 </a:t>
            </a:r>
            <a:r>
              <a:rPr lang="en-US" altLang="ko-KR" sz="1200" dirty="0"/>
              <a:t>3dsMAX</a:t>
            </a:r>
            <a:r>
              <a:rPr lang="ko-KR" altLang="en-US" sz="1200" dirty="0"/>
              <a:t>를 두 개 띄워 둔 채로 작업하면 편리함</a:t>
            </a:r>
            <a:endParaRPr lang="en-US" altLang="ko-KR" sz="1200" dirty="0"/>
          </a:p>
          <a:p>
            <a:r>
              <a:rPr lang="en-US" altLang="ko-KR" sz="1600" dirty="0"/>
              <a:t>Solider </a:t>
            </a:r>
            <a:r>
              <a:rPr lang="ko-KR" altLang="en-US" sz="1600" dirty="0"/>
              <a:t>모델 준비</a:t>
            </a:r>
            <a:endParaRPr lang="en-US" altLang="ko-KR" sz="1600" dirty="0"/>
          </a:p>
          <a:p>
            <a:pPr lvl="1"/>
            <a:r>
              <a:rPr lang="en-US" altLang="ko-KR" sz="1200" dirty="0"/>
              <a:t>Solider </a:t>
            </a:r>
            <a:r>
              <a:rPr lang="ko-KR" altLang="en-US" sz="1200" dirty="0"/>
              <a:t>모델의 텍스처가 보이지 않는다면 </a:t>
            </a:r>
            <a:r>
              <a:rPr lang="en-US" altLang="ko-KR" sz="1200" dirty="0"/>
              <a:t>ALT+X </a:t>
            </a:r>
            <a:r>
              <a:rPr lang="ko-KR" altLang="en-US" sz="1200" dirty="0"/>
              <a:t>눌러서 텍스처 표시</a:t>
            </a:r>
            <a:endParaRPr lang="en-US" altLang="ko-KR" sz="1200" dirty="0"/>
          </a:p>
          <a:p>
            <a:pPr lvl="1"/>
            <a:r>
              <a:rPr lang="en-US" altLang="ko-KR" sz="1200" dirty="0"/>
              <a:t>Biped </a:t>
            </a:r>
            <a:r>
              <a:rPr lang="ko-KR" altLang="en-US" sz="1200" dirty="0"/>
              <a:t>및 기타 불필요한 내용 숨기기 </a:t>
            </a:r>
            <a:endParaRPr lang="en-US" altLang="ko-KR" sz="1200" dirty="0"/>
          </a:p>
          <a:p>
            <a:pPr lvl="2"/>
            <a:r>
              <a:rPr lang="en-US" altLang="ko-KR" sz="900" dirty="0"/>
              <a:t>Display </a:t>
            </a:r>
            <a:r>
              <a:rPr lang="ko-KR" altLang="en-US" sz="900" dirty="0"/>
              <a:t>탭 클릭</a:t>
            </a:r>
            <a:r>
              <a:rPr lang="en-US" altLang="ko-KR" sz="900" dirty="0"/>
              <a:t>(A)</a:t>
            </a:r>
          </a:p>
          <a:p>
            <a:pPr lvl="2"/>
            <a:r>
              <a:rPr lang="en-US" altLang="ko-KR" sz="900" dirty="0"/>
              <a:t>Hide by Category</a:t>
            </a:r>
            <a:r>
              <a:rPr lang="ko-KR" altLang="en-US" sz="900" dirty="0"/>
              <a:t>에서 </a:t>
            </a:r>
            <a:r>
              <a:rPr lang="en-US" altLang="ko-KR" sz="900" dirty="0"/>
              <a:t>Lights, Cameras, Helpers, Bone Objects </a:t>
            </a:r>
            <a:r>
              <a:rPr lang="ko-KR" altLang="en-US" sz="900" dirty="0"/>
              <a:t>선택</a:t>
            </a:r>
            <a:r>
              <a:rPr lang="en-US" altLang="ko-KR" sz="900" dirty="0"/>
              <a:t>(B)</a:t>
            </a:r>
          </a:p>
          <a:p>
            <a:r>
              <a:rPr lang="en-US" altLang="ko-KR" sz="1600" dirty="0"/>
              <a:t>BIP </a:t>
            </a:r>
            <a:r>
              <a:rPr lang="ko-KR" altLang="en-US" sz="1600" dirty="0"/>
              <a:t>파일 적용</a:t>
            </a:r>
            <a:endParaRPr lang="en-US" altLang="ko-KR" sz="1600" dirty="0"/>
          </a:p>
          <a:p>
            <a:pPr lvl="1"/>
            <a:r>
              <a:rPr lang="en-US" altLang="ko-KR" sz="1200" dirty="0"/>
              <a:t>Select By Name </a:t>
            </a:r>
            <a:r>
              <a:rPr lang="ko-KR" altLang="en-US" sz="1200" dirty="0"/>
              <a:t>클릭 후 </a:t>
            </a:r>
            <a:r>
              <a:rPr lang="en-US" altLang="ko-KR" sz="1200" dirty="0"/>
              <a:t>Bip001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lvl="1"/>
            <a:r>
              <a:rPr lang="en-US" altLang="ko-KR" sz="1200" dirty="0"/>
              <a:t>Motion </a:t>
            </a:r>
            <a:r>
              <a:rPr lang="ko-KR" altLang="en-US" sz="1200" dirty="0"/>
              <a:t>탭 클릭</a:t>
            </a:r>
            <a:endParaRPr lang="en-US" altLang="ko-KR" sz="1200" dirty="0"/>
          </a:p>
          <a:p>
            <a:pPr lvl="1"/>
            <a:r>
              <a:rPr lang="en-US" altLang="ko-KR" sz="1200" dirty="0"/>
              <a:t>Biped </a:t>
            </a:r>
            <a:r>
              <a:rPr lang="ko-KR" altLang="en-US" sz="1200" dirty="0"/>
              <a:t>항목에서 </a:t>
            </a:r>
            <a:r>
              <a:rPr lang="en-US" altLang="ko-KR" sz="1200" dirty="0"/>
              <a:t>Load File </a:t>
            </a:r>
            <a:r>
              <a:rPr lang="ko-KR" altLang="en-US" sz="1200" dirty="0"/>
              <a:t>단추 클릭</a:t>
            </a:r>
            <a:r>
              <a:rPr lang="en-US" altLang="ko-KR" sz="1200" dirty="0"/>
              <a:t>(C)</a:t>
            </a:r>
          </a:p>
          <a:p>
            <a:pPr lvl="1"/>
            <a:r>
              <a:rPr lang="ko-KR" altLang="en-US" sz="1200" dirty="0"/>
              <a:t>직전에</a:t>
            </a:r>
            <a:r>
              <a:rPr lang="en-US" altLang="ko-KR" sz="1200" dirty="0"/>
              <a:t> </a:t>
            </a:r>
            <a:r>
              <a:rPr lang="ko-KR" altLang="en-US" sz="1200" dirty="0"/>
              <a:t>저장한 </a:t>
            </a:r>
            <a:r>
              <a:rPr lang="en-US" altLang="ko-KR" sz="1200" dirty="0"/>
              <a:t>BIP </a:t>
            </a:r>
            <a:r>
              <a:rPr lang="ko-KR" altLang="en-US" sz="1200" dirty="0"/>
              <a:t>파일 선택 후 로드</a:t>
            </a:r>
            <a:endParaRPr lang="en-US" altLang="ko-KR" sz="1200" dirty="0"/>
          </a:p>
          <a:p>
            <a:r>
              <a:rPr lang="en-US" altLang="ko-KR" sz="1600" dirty="0"/>
              <a:t>Play </a:t>
            </a:r>
            <a:r>
              <a:rPr lang="ko-KR" altLang="en-US" sz="1600" dirty="0"/>
              <a:t>단추 클릭해서 애니메이션 확인</a:t>
            </a:r>
            <a:endParaRPr lang="en-US" altLang="ko-KR" sz="1600" dirty="0"/>
          </a:p>
          <a:p>
            <a:pPr lvl="1"/>
            <a:r>
              <a:rPr lang="ko-KR" altLang="en-US" sz="1200" dirty="0"/>
              <a:t>애니메이션 길이 조정은 </a:t>
            </a:r>
            <a:r>
              <a:rPr lang="en-US" altLang="ko-KR" sz="1200" dirty="0"/>
              <a:t>Time</a:t>
            </a:r>
            <a:r>
              <a:rPr lang="ko-KR" altLang="en-US" sz="1200" dirty="0"/>
              <a:t> </a:t>
            </a:r>
            <a:r>
              <a:rPr lang="en-US" altLang="ko-KR" sz="1200" dirty="0"/>
              <a:t>Configuration </a:t>
            </a:r>
            <a:r>
              <a:rPr lang="ko-KR" altLang="en-US" sz="1200" dirty="0"/>
              <a:t>단추를 클릭한 후</a:t>
            </a:r>
            <a:r>
              <a:rPr lang="en-US" altLang="ko-KR" sz="1200" dirty="0"/>
              <a:t>(D)</a:t>
            </a:r>
            <a:br>
              <a:rPr lang="en-US" altLang="ko-KR" sz="1200" dirty="0"/>
            </a:br>
            <a:r>
              <a:rPr lang="en-US" altLang="ko-KR" sz="1200" dirty="0"/>
              <a:t>Time Configuration </a:t>
            </a:r>
            <a:r>
              <a:rPr lang="ko-KR" altLang="en-US" sz="1200" dirty="0"/>
              <a:t>대화 상자의 </a:t>
            </a:r>
            <a:r>
              <a:rPr lang="en-US" altLang="ko-KR" sz="1200" dirty="0"/>
              <a:t>Animation </a:t>
            </a:r>
            <a:r>
              <a:rPr lang="ko-KR" altLang="en-US" sz="1200" dirty="0"/>
              <a:t>그룹 내 </a:t>
            </a:r>
            <a:r>
              <a:rPr lang="en-US" altLang="ko-KR" sz="1200" dirty="0"/>
              <a:t>End Time </a:t>
            </a:r>
            <a:r>
              <a:rPr lang="ko-KR" altLang="en-US" sz="1200" dirty="0"/>
              <a:t>항목</a:t>
            </a:r>
            <a:r>
              <a:rPr lang="en-US" altLang="ko-KR" sz="1200" dirty="0"/>
              <a:t> </a:t>
            </a:r>
            <a:r>
              <a:rPr lang="ko-KR" altLang="en-US" sz="1200" dirty="0"/>
              <a:t>조정</a:t>
            </a:r>
            <a:r>
              <a:rPr lang="en-US" altLang="ko-KR" sz="1200" dirty="0"/>
              <a:t>(E)</a:t>
            </a:r>
          </a:p>
          <a:p>
            <a:pPr lvl="1"/>
            <a:r>
              <a:rPr lang="en-US" altLang="ko-KR" sz="1200" dirty="0"/>
              <a:t>Time Configuration </a:t>
            </a:r>
            <a:r>
              <a:rPr lang="ko-KR" altLang="en-US" sz="1200" dirty="0"/>
              <a:t>대화 상자에서는 애니메이션 속도도 조정 가능</a:t>
            </a:r>
            <a:r>
              <a:rPr lang="en-US" altLang="ko-KR" sz="1200" dirty="0"/>
              <a:t>(Speed </a:t>
            </a:r>
            <a:r>
              <a:rPr lang="ko-KR" altLang="en-US" sz="1200" dirty="0"/>
              <a:t>항목</a:t>
            </a:r>
            <a:r>
              <a:rPr lang="en-US" altLang="ko-KR" sz="1200" dirty="0"/>
              <a:t>) (F)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2"/>
            <a:endParaRPr lang="en-US" altLang="ko-KR" sz="9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marL="0" indent="0">
              <a:buNone/>
            </a:pPr>
            <a:endParaRPr lang="en-US" altLang="ko-KR" sz="16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FB6ADA9-0444-4E07-A38F-B3680C9B5171}"/>
              </a:ext>
            </a:extLst>
          </p:cNvPr>
          <p:cNvSpPr/>
          <p:nvPr/>
        </p:nvSpPr>
        <p:spPr bwMode="auto">
          <a:xfrm>
            <a:off x="7020272" y="2788668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182C9AB-34EF-4F8B-A5E4-A26BD3F77ACF}"/>
              </a:ext>
            </a:extLst>
          </p:cNvPr>
          <p:cNvSpPr/>
          <p:nvPr/>
        </p:nvSpPr>
        <p:spPr bwMode="auto">
          <a:xfrm>
            <a:off x="6804248" y="4414111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91DDF-0580-4525-A411-CC93F418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44" y="2852936"/>
            <a:ext cx="956981" cy="14281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A54BFC4-30F7-4A99-8C13-E498C4B40798}"/>
              </a:ext>
            </a:extLst>
          </p:cNvPr>
          <p:cNvGrpSpPr/>
          <p:nvPr/>
        </p:nvGrpSpPr>
        <p:grpSpPr>
          <a:xfrm>
            <a:off x="6948264" y="2116263"/>
            <a:ext cx="1475634" cy="648072"/>
            <a:chOff x="6948264" y="2116263"/>
            <a:chExt cx="1475634" cy="6480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6CE63E-453A-49D0-B195-97B3229F1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2372" y="2204864"/>
              <a:ext cx="1271526" cy="559471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3314EDC-B4DD-4B78-8C52-9D3D078073AD}"/>
                </a:ext>
              </a:extLst>
            </p:cNvPr>
            <p:cNvSpPr/>
            <p:nvPr/>
          </p:nvSpPr>
          <p:spPr bwMode="auto">
            <a:xfrm>
              <a:off x="6948264" y="2116263"/>
              <a:ext cx="288032" cy="28803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C76E5C3-DAEF-4749-887C-6636E98DD55F}"/>
                </a:ext>
              </a:extLst>
            </p:cNvPr>
            <p:cNvSpPr/>
            <p:nvPr/>
          </p:nvSpPr>
          <p:spPr bwMode="auto">
            <a:xfrm>
              <a:off x="7897331" y="2318130"/>
              <a:ext cx="226307" cy="15636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556F8C-596E-4BD5-8E6A-91B0F66830F9}"/>
              </a:ext>
            </a:extLst>
          </p:cNvPr>
          <p:cNvGrpSpPr/>
          <p:nvPr/>
        </p:nvGrpSpPr>
        <p:grpSpPr>
          <a:xfrm>
            <a:off x="7092280" y="4450004"/>
            <a:ext cx="1461827" cy="946341"/>
            <a:chOff x="7092280" y="4450004"/>
            <a:chExt cx="1461827" cy="9463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4A75B8-AD71-4B28-9176-F62C49698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4450004"/>
              <a:ext cx="1461827" cy="94634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41A8A0-57E2-4AE7-B3D5-849F3742D4F8}"/>
                </a:ext>
              </a:extLst>
            </p:cNvPr>
            <p:cNvSpPr/>
            <p:nvPr/>
          </p:nvSpPr>
          <p:spPr bwMode="auto">
            <a:xfrm>
              <a:off x="7501091" y="4893690"/>
              <a:ext cx="226307" cy="15636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99834C5-438F-43AD-A691-FDDA45C2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133" y="5598751"/>
            <a:ext cx="1495634" cy="666843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A5A20E8-D4BF-4831-9427-D7D735F75F75}"/>
              </a:ext>
            </a:extLst>
          </p:cNvPr>
          <p:cNvSpPr/>
          <p:nvPr/>
        </p:nvSpPr>
        <p:spPr bwMode="auto">
          <a:xfrm>
            <a:off x="6832783" y="5473361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D3C044-D7C5-44C9-9059-FFB19713F71F}"/>
              </a:ext>
            </a:extLst>
          </p:cNvPr>
          <p:cNvSpPr/>
          <p:nvPr/>
        </p:nvSpPr>
        <p:spPr bwMode="auto">
          <a:xfrm>
            <a:off x="7859231" y="6046215"/>
            <a:ext cx="226307" cy="1563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59969D-D295-461F-968C-2FC4E537F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829" y="5865559"/>
            <a:ext cx="2180414" cy="689483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3EFB7BD7-F6DD-4045-B8DA-E2688E4DFAC4}"/>
              </a:ext>
            </a:extLst>
          </p:cNvPr>
          <p:cNvSpPr/>
          <p:nvPr/>
        </p:nvSpPr>
        <p:spPr bwMode="auto">
          <a:xfrm>
            <a:off x="770430" y="5764385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ABC9A-FA5D-408F-81AC-B4039D69D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5787264"/>
            <a:ext cx="2449952" cy="803688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4D90E743-4C6A-4258-BBB1-C74AF280D33E}"/>
              </a:ext>
            </a:extLst>
          </p:cNvPr>
          <p:cNvSpPr/>
          <p:nvPr/>
        </p:nvSpPr>
        <p:spPr bwMode="auto">
          <a:xfrm>
            <a:off x="3824536" y="5644140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1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346943-45EA-4A59-9F23-852A833DBB40}"/>
              </a:ext>
            </a:extLst>
          </p:cNvPr>
          <p:cNvSpPr/>
          <p:nvPr/>
        </p:nvSpPr>
        <p:spPr bwMode="auto">
          <a:xfrm>
            <a:off x="1199351" y="6135750"/>
            <a:ext cx="924377" cy="1563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5F9256-303A-4824-AD6A-2A67FAAB3DBB}"/>
              </a:ext>
            </a:extLst>
          </p:cNvPr>
          <p:cNvSpPr/>
          <p:nvPr/>
        </p:nvSpPr>
        <p:spPr bwMode="auto">
          <a:xfrm>
            <a:off x="4251161" y="6170040"/>
            <a:ext cx="2286799" cy="1563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9360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5390</TotalTime>
  <Words>754</Words>
  <Application>Microsoft Office PowerPoint</Application>
  <PresentationFormat>화면 슬라이드 쇼(4:3)</PresentationFormat>
  <Paragraphs>177</Paragraphs>
  <Slides>12</Slides>
  <Notes>6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애니메이션 - Motion Capture</vt:lpstr>
      <vt:lpstr>Motion Capture</vt:lpstr>
      <vt:lpstr>MoCap Data Format</vt:lpstr>
      <vt:lpstr>CMU Graphics Lab MoCap Database</vt:lpstr>
      <vt:lpstr>CMU Graphics Lab MoCap Database</vt:lpstr>
      <vt:lpstr>3dsMAX에서 MoCap 적용 순서 개요 </vt:lpstr>
      <vt:lpstr>MoCap 실습 : BVH -&gt; BIP 변환 </vt:lpstr>
      <vt:lpstr>MoCap 실습 : BVH -&gt; BIP 변환 </vt:lpstr>
      <vt:lpstr>MoCap 실습 : BVH -&gt; BIP 변환 </vt:lpstr>
      <vt:lpstr>결과</vt:lpstr>
      <vt:lpstr>그 이외에도…</vt:lpstr>
      <vt:lpstr>한학기 동안 수고하셨습니다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박태정</cp:lastModifiedBy>
  <cp:revision>1158</cp:revision>
  <cp:lastPrinted>2013-09-09T08:18:55Z</cp:lastPrinted>
  <dcterms:created xsi:type="dcterms:W3CDTF">2009-09-02T15:22:41Z</dcterms:created>
  <dcterms:modified xsi:type="dcterms:W3CDTF">2020-06-07T15:32:32Z</dcterms:modified>
</cp:coreProperties>
</file>